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7348200" cy="9759950"/>
  <p:notesSz cx="17348200" cy="97599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73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5584"/>
            <a:ext cx="14745970" cy="2049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02230" y="5465572"/>
            <a:ext cx="12143740" cy="2439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589837" y="0"/>
            <a:ext cx="9758680" cy="9758680"/>
          </a:xfrm>
          <a:custGeom>
            <a:avLst/>
            <a:gdLst/>
            <a:ahLst/>
            <a:cxnLst/>
            <a:rect l="l" t="t" r="r" b="b"/>
            <a:pathLst>
              <a:path w="9758680" h="9758680">
                <a:moveTo>
                  <a:pt x="9758362" y="0"/>
                </a:moveTo>
                <a:lnTo>
                  <a:pt x="0" y="0"/>
                </a:lnTo>
                <a:lnTo>
                  <a:pt x="0" y="9758362"/>
                </a:lnTo>
                <a:lnTo>
                  <a:pt x="9758362" y="9758362"/>
                </a:lnTo>
                <a:lnTo>
                  <a:pt x="9758362" y="0"/>
                </a:lnTo>
                <a:close/>
              </a:path>
            </a:pathLst>
          </a:custGeom>
          <a:solidFill>
            <a:srgbClr val="009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4754" y="0"/>
            <a:ext cx="8515084" cy="851508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22321" y="1232484"/>
            <a:ext cx="3646703" cy="364670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9071592" y="1481764"/>
            <a:ext cx="3148330" cy="3148330"/>
          </a:xfrm>
          <a:custGeom>
            <a:avLst/>
            <a:gdLst/>
            <a:ahLst/>
            <a:cxnLst/>
            <a:rect l="l" t="t" r="r" b="b"/>
            <a:pathLst>
              <a:path w="3148329" h="3148329">
                <a:moveTo>
                  <a:pt x="1574076" y="3148139"/>
                </a:moveTo>
                <a:lnTo>
                  <a:pt x="1525952" y="3147417"/>
                </a:lnTo>
                <a:lnTo>
                  <a:pt x="1478188" y="3145266"/>
                </a:lnTo>
                <a:lnTo>
                  <a:pt x="1430804" y="3141706"/>
                </a:lnTo>
                <a:lnTo>
                  <a:pt x="1383820" y="3136758"/>
                </a:lnTo>
                <a:lnTo>
                  <a:pt x="1337257" y="3130442"/>
                </a:lnTo>
                <a:lnTo>
                  <a:pt x="1291136" y="3122779"/>
                </a:lnTo>
                <a:lnTo>
                  <a:pt x="1245477" y="3113789"/>
                </a:lnTo>
                <a:lnTo>
                  <a:pt x="1200301" y="3103493"/>
                </a:lnTo>
                <a:lnTo>
                  <a:pt x="1155627" y="3091912"/>
                </a:lnTo>
                <a:lnTo>
                  <a:pt x="1111478" y="3079066"/>
                </a:lnTo>
                <a:lnTo>
                  <a:pt x="1067873" y="3064975"/>
                </a:lnTo>
                <a:lnTo>
                  <a:pt x="1024834" y="3049661"/>
                </a:lnTo>
                <a:lnTo>
                  <a:pt x="982380" y="3033144"/>
                </a:lnTo>
                <a:lnTo>
                  <a:pt x="940532" y="3015444"/>
                </a:lnTo>
                <a:lnTo>
                  <a:pt x="899311" y="2996583"/>
                </a:lnTo>
                <a:lnTo>
                  <a:pt x="858737" y="2976580"/>
                </a:lnTo>
                <a:lnTo>
                  <a:pt x="818831" y="2955456"/>
                </a:lnTo>
                <a:lnTo>
                  <a:pt x="779614" y="2933232"/>
                </a:lnTo>
                <a:lnTo>
                  <a:pt x="741106" y="2909929"/>
                </a:lnTo>
                <a:lnTo>
                  <a:pt x="703327" y="2885566"/>
                </a:lnTo>
                <a:lnTo>
                  <a:pt x="666299" y="2860166"/>
                </a:lnTo>
                <a:lnTo>
                  <a:pt x="630042" y="2833747"/>
                </a:lnTo>
                <a:lnTo>
                  <a:pt x="594576" y="2806331"/>
                </a:lnTo>
                <a:lnTo>
                  <a:pt x="559923" y="2777938"/>
                </a:lnTo>
                <a:lnTo>
                  <a:pt x="526102" y="2748589"/>
                </a:lnTo>
                <a:lnTo>
                  <a:pt x="493134" y="2718305"/>
                </a:lnTo>
                <a:lnTo>
                  <a:pt x="461040" y="2687105"/>
                </a:lnTo>
                <a:lnTo>
                  <a:pt x="429840" y="2655011"/>
                </a:lnTo>
                <a:lnTo>
                  <a:pt x="399555" y="2622044"/>
                </a:lnTo>
                <a:lnTo>
                  <a:pt x="370206" y="2588223"/>
                </a:lnTo>
                <a:lnTo>
                  <a:pt x="341813" y="2553570"/>
                </a:lnTo>
                <a:lnTo>
                  <a:pt x="314396" y="2518104"/>
                </a:lnTo>
                <a:lnTo>
                  <a:pt x="287977" y="2481848"/>
                </a:lnTo>
                <a:lnTo>
                  <a:pt x="262576" y="2444820"/>
                </a:lnTo>
                <a:lnTo>
                  <a:pt x="238213" y="2407042"/>
                </a:lnTo>
                <a:lnTo>
                  <a:pt x="214909" y="2368534"/>
                </a:lnTo>
                <a:lnTo>
                  <a:pt x="192685" y="2329317"/>
                </a:lnTo>
                <a:lnTo>
                  <a:pt x="171561" y="2289412"/>
                </a:lnTo>
                <a:lnTo>
                  <a:pt x="151558" y="2248838"/>
                </a:lnTo>
                <a:lnTo>
                  <a:pt x="132696" y="2207617"/>
                </a:lnTo>
                <a:lnTo>
                  <a:pt x="114996" y="2165770"/>
                </a:lnTo>
                <a:lnTo>
                  <a:pt x="98479" y="2123316"/>
                </a:lnTo>
                <a:lnTo>
                  <a:pt x="83165" y="2080276"/>
                </a:lnTo>
                <a:lnTo>
                  <a:pt x="69074" y="2036672"/>
                </a:lnTo>
                <a:lnTo>
                  <a:pt x="56228" y="1992523"/>
                </a:lnTo>
                <a:lnTo>
                  <a:pt x="44646" y="1947850"/>
                </a:lnTo>
                <a:lnTo>
                  <a:pt x="34350" y="1902674"/>
                </a:lnTo>
                <a:lnTo>
                  <a:pt x="25360" y="1857015"/>
                </a:lnTo>
                <a:lnTo>
                  <a:pt x="17697" y="1810893"/>
                </a:lnTo>
                <a:lnTo>
                  <a:pt x="11381" y="1764331"/>
                </a:lnTo>
                <a:lnTo>
                  <a:pt x="6432" y="1717347"/>
                </a:lnTo>
                <a:lnTo>
                  <a:pt x="2872" y="1669963"/>
                </a:lnTo>
                <a:lnTo>
                  <a:pt x="721" y="1622199"/>
                </a:lnTo>
                <a:lnTo>
                  <a:pt x="0" y="1574076"/>
                </a:lnTo>
                <a:lnTo>
                  <a:pt x="721" y="1525940"/>
                </a:lnTo>
                <a:lnTo>
                  <a:pt x="2872" y="1478176"/>
                </a:lnTo>
                <a:lnTo>
                  <a:pt x="6432" y="1430792"/>
                </a:lnTo>
                <a:lnTo>
                  <a:pt x="11381" y="1383808"/>
                </a:lnTo>
                <a:lnTo>
                  <a:pt x="17697" y="1337245"/>
                </a:lnTo>
                <a:lnTo>
                  <a:pt x="25360" y="1291124"/>
                </a:lnTo>
                <a:lnTo>
                  <a:pt x="34350" y="1245465"/>
                </a:lnTo>
                <a:lnTo>
                  <a:pt x="44646" y="1200289"/>
                </a:lnTo>
                <a:lnTo>
                  <a:pt x="56228" y="1155616"/>
                </a:lnTo>
                <a:lnTo>
                  <a:pt x="69074" y="1111467"/>
                </a:lnTo>
                <a:lnTo>
                  <a:pt x="83165" y="1067862"/>
                </a:lnTo>
                <a:lnTo>
                  <a:pt x="98479" y="1024823"/>
                </a:lnTo>
                <a:lnTo>
                  <a:pt x="114996" y="982369"/>
                </a:lnTo>
                <a:lnTo>
                  <a:pt x="132696" y="940521"/>
                </a:lnTo>
                <a:lnTo>
                  <a:pt x="151558" y="899300"/>
                </a:lnTo>
                <a:lnTo>
                  <a:pt x="171561" y="858727"/>
                </a:lnTo>
                <a:lnTo>
                  <a:pt x="192685" y="818821"/>
                </a:lnTo>
                <a:lnTo>
                  <a:pt x="214909" y="779605"/>
                </a:lnTo>
                <a:lnTo>
                  <a:pt x="238213" y="741097"/>
                </a:lnTo>
                <a:lnTo>
                  <a:pt x="262576" y="703319"/>
                </a:lnTo>
                <a:lnTo>
                  <a:pt x="287977" y="666291"/>
                </a:lnTo>
                <a:lnTo>
                  <a:pt x="314396" y="630034"/>
                </a:lnTo>
                <a:lnTo>
                  <a:pt x="341813" y="594569"/>
                </a:lnTo>
                <a:lnTo>
                  <a:pt x="370206" y="559915"/>
                </a:lnTo>
                <a:lnTo>
                  <a:pt x="399555" y="526095"/>
                </a:lnTo>
                <a:lnTo>
                  <a:pt x="429840" y="493127"/>
                </a:lnTo>
                <a:lnTo>
                  <a:pt x="461040" y="461033"/>
                </a:lnTo>
                <a:lnTo>
                  <a:pt x="493134" y="429834"/>
                </a:lnTo>
                <a:lnTo>
                  <a:pt x="526102" y="399550"/>
                </a:lnTo>
                <a:lnTo>
                  <a:pt x="559923" y="370201"/>
                </a:lnTo>
                <a:lnTo>
                  <a:pt x="594576" y="341808"/>
                </a:lnTo>
                <a:lnTo>
                  <a:pt x="630042" y="314392"/>
                </a:lnTo>
                <a:lnTo>
                  <a:pt x="666299" y="287973"/>
                </a:lnTo>
                <a:lnTo>
                  <a:pt x="703327" y="262572"/>
                </a:lnTo>
                <a:lnTo>
                  <a:pt x="741106" y="238210"/>
                </a:lnTo>
                <a:lnTo>
                  <a:pt x="779614" y="214906"/>
                </a:lnTo>
                <a:lnTo>
                  <a:pt x="818831" y="192682"/>
                </a:lnTo>
                <a:lnTo>
                  <a:pt x="858737" y="171559"/>
                </a:lnTo>
                <a:lnTo>
                  <a:pt x="899311" y="151556"/>
                </a:lnTo>
                <a:lnTo>
                  <a:pt x="940532" y="132694"/>
                </a:lnTo>
                <a:lnTo>
                  <a:pt x="982380" y="114994"/>
                </a:lnTo>
                <a:lnTo>
                  <a:pt x="1024834" y="98477"/>
                </a:lnTo>
                <a:lnTo>
                  <a:pt x="1067873" y="83163"/>
                </a:lnTo>
                <a:lnTo>
                  <a:pt x="1111478" y="69073"/>
                </a:lnTo>
                <a:lnTo>
                  <a:pt x="1155627" y="56227"/>
                </a:lnTo>
                <a:lnTo>
                  <a:pt x="1200301" y="44646"/>
                </a:lnTo>
                <a:lnTo>
                  <a:pt x="1245477" y="34350"/>
                </a:lnTo>
                <a:lnTo>
                  <a:pt x="1291136" y="25360"/>
                </a:lnTo>
                <a:lnTo>
                  <a:pt x="1337257" y="17697"/>
                </a:lnTo>
                <a:lnTo>
                  <a:pt x="1383820" y="11381"/>
                </a:lnTo>
                <a:lnTo>
                  <a:pt x="1430804" y="6432"/>
                </a:lnTo>
                <a:lnTo>
                  <a:pt x="1478188" y="2872"/>
                </a:lnTo>
                <a:lnTo>
                  <a:pt x="1525952" y="721"/>
                </a:lnTo>
                <a:lnTo>
                  <a:pt x="1574076" y="0"/>
                </a:lnTo>
                <a:lnTo>
                  <a:pt x="1622200" y="721"/>
                </a:lnTo>
                <a:lnTo>
                  <a:pt x="1669964" y="2872"/>
                </a:lnTo>
                <a:lnTo>
                  <a:pt x="1717349" y="6432"/>
                </a:lnTo>
                <a:lnTo>
                  <a:pt x="1764333" y="11381"/>
                </a:lnTo>
                <a:lnTo>
                  <a:pt x="1810897" y="17697"/>
                </a:lnTo>
                <a:lnTo>
                  <a:pt x="1857018" y="25360"/>
                </a:lnTo>
                <a:lnTo>
                  <a:pt x="1902678" y="34350"/>
                </a:lnTo>
                <a:lnTo>
                  <a:pt x="1947855" y="44646"/>
                </a:lnTo>
                <a:lnTo>
                  <a:pt x="1992528" y="56227"/>
                </a:lnTo>
                <a:lnTo>
                  <a:pt x="2036678" y="69073"/>
                </a:lnTo>
                <a:lnTo>
                  <a:pt x="2080283" y="83163"/>
                </a:lnTo>
                <a:lnTo>
                  <a:pt x="2123323" y="98477"/>
                </a:lnTo>
                <a:lnTo>
                  <a:pt x="2165777" y="114994"/>
                </a:lnTo>
                <a:lnTo>
                  <a:pt x="2207625" y="132694"/>
                </a:lnTo>
                <a:lnTo>
                  <a:pt x="2248846" y="151556"/>
                </a:lnTo>
                <a:lnTo>
                  <a:pt x="2289420" y="171559"/>
                </a:lnTo>
                <a:lnTo>
                  <a:pt x="2329326" y="192682"/>
                </a:lnTo>
                <a:lnTo>
                  <a:pt x="2368543" y="214906"/>
                </a:lnTo>
                <a:lnTo>
                  <a:pt x="2407051" y="238210"/>
                </a:lnTo>
                <a:lnTo>
                  <a:pt x="2444829" y="262572"/>
                </a:lnTo>
                <a:lnTo>
                  <a:pt x="2481857" y="287973"/>
                </a:lnTo>
                <a:lnTo>
                  <a:pt x="2518114" y="314392"/>
                </a:lnTo>
                <a:lnTo>
                  <a:pt x="2553580" y="341808"/>
                </a:lnTo>
                <a:lnTo>
                  <a:pt x="2588234" y="370201"/>
                </a:lnTo>
                <a:lnTo>
                  <a:pt x="2622055" y="399550"/>
                </a:lnTo>
                <a:lnTo>
                  <a:pt x="2655022" y="429834"/>
                </a:lnTo>
                <a:lnTo>
                  <a:pt x="2687116" y="461033"/>
                </a:lnTo>
                <a:lnTo>
                  <a:pt x="2718316" y="493127"/>
                </a:lnTo>
                <a:lnTo>
                  <a:pt x="2748600" y="526095"/>
                </a:lnTo>
                <a:lnTo>
                  <a:pt x="2777949" y="559915"/>
                </a:lnTo>
                <a:lnTo>
                  <a:pt x="2806342" y="594569"/>
                </a:lnTo>
                <a:lnTo>
                  <a:pt x="2833759" y="630034"/>
                </a:lnTo>
                <a:lnTo>
                  <a:pt x="2860177" y="666291"/>
                </a:lnTo>
                <a:lnTo>
                  <a:pt x="2885579" y="703319"/>
                </a:lnTo>
                <a:lnTo>
                  <a:pt x="2909941" y="741097"/>
                </a:lnTo>
                <a:lnTo>
                  <a:pt x="2933245" y="779605"/>
                </a:lnTo>
                <a:lnTo>
                  <a:pt x="2955469" y="818821"/>
                </a:lnTo>
                <a:lnTo>
                  <a:pt x="2976592" y="858727"/>
                </a:lnTo>
                <a:lnTo>
                  <a:pt x="2996595" y="899300"/>
                </a:lnTo>
                <a:lnTo>
                  <a:pt x="3015457" y="940521"/>
                </a:lnTo>
                <a:lnTo>
                  <a:pt x="3033157" y="982369"/>
                </a:lnTo>
                <a:lnTo>
                  <a:pt x="3049674" y="1024823"/>
                </a:lnTo>
                <a:lnTo>
                  <a:pt x="3064988" y="1067862"/>
                </a:lnTo>
                <a:lnTo>
                  <a:pt x="3079078" y="1111467"/>
                </a:lnTo>
                <a:lnTo>
                  <a:pt x="3091924" y="1155616"/>
                </a:lnTo>
                <a:lnTo>
                  <a:pt x="3103506" y="1200289"/>
                </a:lnTo>
                <a:lnTo>
                  <a:pt x="3113801" y="1245465"/>
                </a:lnTo>
                <a:lnTo>
                  <a:pt x="3122791" y="1291124"/>
                </a:lnTo>
                <a:lnTo>
                  <a:pt x="3130455" y="1337245"/>
                </a:lnTo>
                <a:lnTo>
                  <a:pt x="3136771" y="1383808"/>
                </a:lnTo>
                <a:lnTo>
                  <a:pt x="3141719" y="1430792"/>
                </a:lnTo>
                <a:lnTo>
                  <a:pt x="3145279" y="1478176"/>
                </a:lnTo>
                <a:lnTo>
                  <a:pt x="3147430" y="1525940"/>
                </a:lnTo>
                <a:lnTo>
                  <a:pt x="3148152" y="1574063"/>
                </a:lnTo>
                <a:lnTo>
                  <a:pt x="3147430" y="1622199"/>
                </a:lnTo>
                <a:lnTo>
                  <a:pt x="3145279" y="1669963"/>
                </a:lnTo>
                <a:lnTo>
                  <a:pt x="3141719" y="1717347"/>
                </a:lnTo>
                <a:lnTo>
                  <a:pt x="3136771" y="1764331"/>
                </a:lnTo>
                <a:lnTo>
                  <a:pt x="3130455" y="1810893"/>
                </a:lnTo>
                <a:lnTo>
                  <a:pt x="3122791" y="1857015"/>
                </a:lnTo>
                <a:lnTo>
                  <a:pt x="3113801" y="1902674"/>
                </a:lnTo>
                <a:lnTo>
                  <a:pt x="3103506" y="1947850"/>
                </a:lnTo>
                <a:lnTo>
                  <a:pt x="3091924" y="1992523"/>
                </a:lnTo>
                <a:lnTo>
                  <a:pt x="3079078" y="2036672"/>
                </a:lnTo>
                <a:lnTo>
                  <a:pt x="3064988" y="2080276"/>
                </a:lnTo>
                <a:lnTo>
                  <a:pt x="3049674" y="2123316"/>
                </a:lnTo>
                <a:lnTo>
                  <a:pt x="3033157" y="2165770"/>
                </a:lnTo>
                <a:lnTo>
                  <a:pt x="3015457" y="2207617"/>
                </a:lnTo>
                <a:lnTo>
                  <a:pt x="2996595" y="2248838"/>
                </a:lnTo>
                <a:lnTo>
                  <a:pt x="2976592" y="2289412"/>
                </a:lnTo>
                <a:lnTo>
                  <a:pt x="2955469" y="2329317"/>
                </a:lnTo>
                <a:lnTo>
                  <a:pt x="2933245" y="2368534"/>
                </a:lnTo>
                <a:lnTo>
                  <a:pt x="2909941" y="2407042"/>
                </a:lnTo>
                <a:lnTo>
                  <a:pt x="2885579" y="2444820"/>
                </a:lnTo>
                <a:lnTo>
                  <a:pt x="2860177" y="2481848"/>
                </a:lnTo>
                <a:lnTo>
                  <a:pt x="2833759" y="2518104"/>
                </a:lnTo>
                <a:lnTo>
                  <a:pt x="2806342" y="2553570"/>
                </a:lnTo>
                <a:lnTo>
                  <a:pt x="2777949" y="2588223"/>
                </a:lnTo>
                <a:lnTo>
                  <a:pt x="2748600" y="2622044"/>
                </a:lnTo>
                <a:lnTo>
                  <a:pt x="2718316" y="2655011"/>
                </a:lnTo>
                <a:lnTo>
                  <a:pt x="2687116" y="2687105"/>
                </a:lnTo>
                <a:lnTo>
                  <a:pt x="2655022" y="2718305"/>
                </a:lnTo>
                <a:lnTo>
                  <a:pt x="2622055" y="2748589"/>
                </a:lnTo>
                <a:lnTo>
                  <a:pt x="2588234" y="2777938"/>
                </a:lnTo>
                <a:lnTo>
                  <a:pt x="2553580" y="2806331"/>
                </a:lnTo>
                <a:lnTo>
                  <a:pt x="2518114" y="2833747"/>
                </a:lnTo>
                <a:lnTo>
                  <a:pt x="2481857" y="2860166"/>
                </a:lnTo>
                <a:lnTo>
                  <a:pt x="2444829" y="2885566"/>
                </a:lnTo>
                <a:lnTo>
                  <a:pt x="2407051" y="2909929"/>
                </a:lnTo>
                <a:lnTo>
                  <a:pt x="2368543" y="2933232"/>
                </a:lnTo>
                <a:lnTo>
                  <a:pt x="2329326" y="2955456"/>
                </a:lnTo>
                <a:lnTo>
                  <a:pt x="2289420" y="2976580"/>
                </a:lnTo>
                <a:lnTo>
                  <a:pt x="2248846" y="2996583"/>
                </a:lnTo>
                <a:lnTo>
                  <a:pt x="2207625" y="3015444"/>
                </a:lnTo>
                <a:lnTo>
                  <a:pt x="2165777" y="3033144"/>
                </a:lnTo>
                <a:lnTo>
                  <a:pt x="2123323" y="3049661"/>
                </a:lnTo>
                <a:lnTo>
                  <a:pt x="2080283" y="3064975"/>
                </a:lnTo>
                <a:lnTo>
                  <a:pt x="2036678" y="3079066"/>
                </a:lnTo>
                <a:lnTo>
                  <a:pt x="1992528" y="3091912"/>
                </a:lnTo>
                <a:lnTo>
                  <a:pt x="1947855" y="3103493"/>
                </a:lnTo>
                <a:lnTo>
                  <a:pt x="1902678" y="3113789"/>
                </a:lnTo>
                <a:lnTo>
                  <a:pt x="1857018" y="3122779"/>
                </a:lnTo>
                <a:lnTo>
                  <a:pt x="1810897" y="3130442"/>
                </a:lnTo>
                <a:lnTo>
                  <a:pt x="1764333" y="3136758"/>
                </a:lnTo>
                <a:lnTo>
                  <a:pt x="1717349" y="3141706"/>
                </a:lnTo>
                <a:lnTo>
                  <a:pt x="1669964" y="3145266"/>
                </a:lnTo>
                <a:lnTo>
                  <a:pt x="1622200" y="3147417"/>
                </a:lnTo>
                <a:lnTo>
                  <a:pt x="1574076" y="3148139"/>
                </a:lnTo>
                <a:close/>
              </a:path>
            </a:pathLst>
          </a:custGeom>
          <a:ln w="85090">
            <a:solidFill>
              <a:srgbClr val="FF87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60070" y="5640095"/>
            <a:ext cx="3646690" cy="364670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3109336" y="5889378"/>
            <a:ext cx="3148330" cy="3148330"/>
          </a:xfrm>
          <a:custGeom>
            <a:avLst/>
            <a:gdLst/>
            <a:ahLst/>
            <a:cxnLst/>
            <a:rect l="l" t="t" r="r" b="b"/>
            <a:pathLst>
              <a:path w="3148330" h="3148329">
                <a:moveTo>
                  <a:pt x="1574076" y="3148139"/>
                </a:moveTo>
                <a:lnTo>
                  <a:pt x="1525952" y="3147417"/>
                </a:lnTo>
                <a:lnTo>
                  <a:pt x="1478188" y="3145266"/>
                </a:lnTo>
                <a:lnTo>
                  <a:pt x="1430804" y="3141706"/>
                </a:lnTo>
                <a:lnTo>
                  <a:pt x="1383820" y="3136758"/>
                </a:lnTo>
                <a:lnTo>
                  <a:pt x="1337257" y="3130442"/>
                </a:lnTo>
                <a:lnTo>
                  <a:pt x="1291136" y="3122779"/>
                </a:lnTo>
                <a:lnTo>
                  <a:pt x="1245477" y="3113789"/>
                </a:lnTo>
                <a:lnTo>
                  <a:pt x="1200301" y="3103493"/>
                </a:lnTo>
                <a:lnTo>
                  <a:pt x="1155627" y="3091912"/>
                </a:lnTo>
                <a:lnTo>
                  <a:pt x="1111478" y="3079066"/>
                </a:lnTo>
                <a:lnTo>
                  <a:pt x="1067873" y="3064975"/>
                </a:lnTo>
                <a:lnTo>
                  <a:pt x="1024834" y="3049661"/>
                </a:lnTo>
                <a:lnTo>
                  <a:pt x="982380" y="3033144"/>
                </a:lnTo>
                <a:lnTo>
                  <a:pt x="940532" y="3015444"/>
                </a:lnTo>
                <a:lnTo>
                  <a:pt x="899311" y="2996583"/>
                </a:lnTo>
                <a:lnTo>
                  <a:pt x="858737" y="2976580"/>
                </a:lnTo>
                <a:lnTo>
                  <a:pt x="818831" y="2955456"/>
                </a:lnTo>
                <a:lnTo>
                  <a:pt x="779614" y="2933232"/>
                </a:lnTo>
                <a:lnTo>
                  <a:pt x="741106" y="2909929"/>
                </a:lnTo>
                <a:lnTo>
                  <a:pt x="703327" y="2885566"/>
                </a:lnTo>
                <a:lnTo>
                  <a:pt x="666299" y="2860166"/>
                </a:lnTo>
                <a:lnTo>
                  <a:pt x="630042" y="2833747"/>
                </a:lnTo>
                <a:lnTo>
                  <a:pt x="594576" y="2806331"/>
                </a:lnTo>
                <a:lnTo>
                  <a:pt x="559923" y="2777938"/>
                </a:lnTo>
                <a:lnTo>
                  <a:pt x="526102" y="2748589"/>
                </a:lnTo>
                <a:lnTo>
                  <a:pt x="493134" y="2718305"/>
                </a:lnTo>
                <a:lnTo>
                  <a:pt x="461040" y="2687105"/>
                </a:lnTo>
                <a:lnTo>
                  <a:pt x="429840" y="2655011"/>
                </a:lnTo>
                <a:lnTo>
                  <a:pt x="399555" y="2622044"/>
                </a:lnTo>
                <a:lnTo>
                  <a:pt x="370206" y="2588223"/>
                </a:lnTo>
                <a:lnTo>
                  <a:pt x="341813" y="2553570"/>
                </a:lnTo>
                <a:lnTo>
                  <a:pt x="314396" y="2518104"/>
                </a:lnTo>
                <a:lnTo>
                  <a:pt x="287977" y="2481848"/>
                </a:lnTo>
                <a:lnTo>
                  <a:pt x="262576" y="2444820"/>
                </a:lnTo>
                <a:lnTo>
                  <a:pt x="238213" y="2407042"/>
                </a:lnTo>
                <a:lnTo>
                  <a:pt x="214909" y="2368534"/>
                </a:lnTo>
                <a:lnTo>
                  <a:pt x="192685" y="2329317"/>
                </a:lnTo>
                <a:lnTo>
                  <a:pt x="171561" y="2289412"/>
                </a:lnTo>
                <a:lnTo>
                  <a:pt x="151558" y="2248838"/>
                </a:lnTo>
                <a:lnTo>
                  <a:pt x="132696" y="2207617"/>
                </a:lnTo>
                <a:lnTo>
                  <a:pt x="114996" y="2165770"/>
                </a:lnTo>
                <a:lnTo>
                  <a:pt x="98479" y="2123316"/>
                </a:lnTo>
                <a:lnTo>
                  <a:pt x="83165" y="2080276"/>
                </a:lnTo>
                <a:lnTo>
                  <a:pt x="69074" y="2036672"/>
                </a:lnTo>
                <a:lnTo>
                  <a:pt x="56228" y="1992523"/>
                </a:lnTo>
                <a:lnTo>
                  <a:pt x="44646" y="1947850"/>
                </a:lnTo>
                <a:lnTo>
                  <a:pt x="34350" y="1902674"/>
                </a:lnTo>
                <a:lnTo>
                  <a:pt x="25360" y="1857015"/>
                </a:lnTo>
                <a:lnTo>
                  <a:pt x="17697" y="1810893"/>
                </a:lnTo>
                <a:lnTo>
                  <a:pt x="11381" y="1764331"/>
                </a:lnTo>
                <a:lnTo>
                  <a:pt x="6432" y="1717347"/>
                </a:lnTo>
                <a:lnTo>
                  <a:pt x="2872" y="1669963"/>
                </a:lnTo>
                <a:lnTo>
                  <a:pt x="721" y="1622199"/>
                </a:lnTo>
                <a:lnTo>
                  <a:pt x="0" y="1574076"/>
                </a:lnTo>
                <a:lnTo>
                  <a:pt x="721" y="1525940"/>
                </a:lnTo>
                <a:lnTo>
                  <a:pt x="2872" y="1478176"/>
                </a:lnTo>
                <a:lnTo>
                  <a:pt x="6432" y="1430792"/>
                </a:lnTo>
                <a:lnTo>
                  <a:pt x="11381" y="1383808"/>
                </a:lnTo>
                <a:lnTo>
                  <a:pt x="17697" y="1337245"/>
                </a:lnTo>
                <a:lnTo>
                  <a:pt x="25360" y="1291124"/>
                </a:lnTo>
                <a:lnTo>
                  <a:pt x="34350" y="1245465"/>
                </a:lnTo>
                <a:lnTo>
                  <a:pt x="44646" y="1200289"/>
                </a:lnTo>
                <a:lnTo>
                  <a:pt x="56228" y="1155616"/>
                </a:lnTo>
                <a:lnTo>
                  <a:pt x="69074" y="1111467"/>
                </a:lnTo>
                <a:lnTo>
                  <a:pt x="83165" y="1067862"/>
                </a:lnTo>
                <a:lnTo>
                  <a:pt x="98479" y="1024823"/>
                </a:lnTo>
                <a:lnTo>
                  <a:pt x="114996" y="982369"/>
                </a:lnTo>
                <a:lnTo>
                  <a:pt x="132696" y="940521"/>
                </a:lnTo>
                <a:lnTo>
                  <a:pt x="151558" y="899300"/>
                </a:lnTo>
                <a:lnTo>
                  <a:pt x="171561" y="858727"/>
                </a:lnTo>
                <a:lnTo>
                  <a:pt x="192685" y="818821"/>
                </a:lnTo>
                <a:lnTo>
                  <a:pt x="214909" y="779605"/>
                </a:lnTo>
                <a:lnTo>
                  <a:pt x="238213" y="741097"/>
                </a:lnTo>
                <a:lnTo>
                  <a:pt x="262576" y="703319"/>
                </a:lnTo>
                <a:lnTo>
                  <a:pt x="287977" y="666291"/>
                </a:lnTo>
                <a:lnTo>
                  <a:pt x="314396" y="630034"/>
                </a:lnTo>
                <a:lnTo>
                  <a:pt x="341813" y="594569"/>
                </a:lnTo>
                <a:lnTo>
                  <a:pt x="370206" y="559915"/>
                </a:lnTo>
                <a:lnTo>
                  <a:pt x="399555" y="526095"/>
                </a:lnTo>
                <a:lnTo>
                  <a:pt x="429840" y="493127"/>
                </a:lnTo>
                <a:lnTo>
                  <a:pt x="461040" y="461033"/>
                </a:lnTo>
                <a:lnTo>
                  <a:pt x="493134" y="429834"/>
                </a:lnTo>
                <a:lnTo>
                  <a:pt x="526102" y="399550"/>
                </a:lnTo>
                <a:lnTo>
                  <a:pt x="559923" y="370201"/>
                </a:lnTo>
                <a:lnTo>
                  <a:pt x="594576" y="341808"/>
                </a:lnTo>
                <a:lnTo>
                  <a:pt x="630042" y="314392"/>
                </a:lnTo>
                <a:lnTo>
                  <a:pt x="666299" y="287973"/>
                </a:lnTo>
                <a:lnTo>
                  <a:pt x="703327" y="262572"/>
                </a:lnTo>
                <a:lnTo>
                  <a:pt x="741106" y="238210"/>
                </a:lnTo>
                <a:lnTo>
                  <a:pt x="779614" y="214906"/>
                </a:lnTo>
                <a:lnTo>
                  <a:pt x="818831" y="192682"/>
                </a:lnTo>
                <a:lnTo>
                  <a:pt x="858737" y="171559"/>
                </a:lnTo>
                <a:lnTo>
                  <a:pt x="899311" y="151556"/>
                </a:lnTo>
                <a:lnTo>
                  <a:pt x="940532" y="132694"/>
                </a:lnTo>
                <a:lnTo>
                  <a:pt x="982380" y="114994"/>
                </a:lnTo>
                <a:lnTo>
                  <a:pt x="1024834" y="98477"/>
                </a:lnTo>
                <a:lnTo>
                  <a:pt x="1067873" y="83163"/>
                </a:lnTo>
                <a:lnTo>
                  <a:pt x="1111478" y="69073"/>
                </a:lnTo>
                <a:lnTo>
                  <a:pt x="1155627" y="56227"/>
                </a:lnTo>
                <a:lnTo>
                  <a:pt x="1200301" y="44646"/>
                </a:lnTo>
                <a:lnTo>
                  <a:pt x="1245477" y="34350"/>
                </a:lnTo>
                <a:lnTo>
                  <a:pt x="1291136" y="25360"/>
                </a:lnTo>
                <a:lnTo>
                  <a:pt x="1337257" y="17697"/>
                </a:lnTo>
                <a:lnTo>
                  <a:pt x="1383820" y="11381"/>
                </a:lnTo>
                <a:lnTo>
                  <a:pt x="1430804" y="6432"/>
                </a:lnTo>
                <a:lnTo>
                  <a:pt x="1478188" y="2872"/>
                </a:lnTo>
                <a:lnTo>
                  <a:pt x="1525952" y="721"/>
                </a:lnTo>
                <a:lnTo>
                  <a:pt x="1574076" y="0"/>
                </a:lnTo>
                <a:lnTo>
                  <a:pt x="1622200" y="721"/>
                </a:lnTo>
                <a:lnTo>
                  <a:pt x="1669964" y="2872"/>
                </a:lnTo>
                <a:lnTo>
                  <a:pt x="1717349" y="6432"/>
                </a:lnTo>
                <a:lnTo>
                  <a:pt x="1764333" y="11381"/>
                </a:lnTo>
                <a:lnTo>
                  <a:pt x="1810897" y="17697"/>
                </a:lnTo>
                <a:lnTo>
                  <a:pt x="1857018" y="25360"/>
                </a:lnTo>
                <a:lnTo>
                  <a:pt x="1902678" y="34350"/>
                </a:lnTo>
                <a:lnTo>
                  <a:pt x="1947855" y="44646"/>
                </a:lnTo>
                <a:lnTo>
                  <a:pt x="1992528" y="56227"/>
                </a:lnTo>
                <a:lnTo>
                  <a:pt x="2036678" y="69073"/>
                </a:lnTo>
                <a:lnTo>
                  <a:pt x="2080283" y="83163"/>
                </a:lnTo>
                <a:lnTo>
                  <a:pt x="2123323" y="98477"/>
                </a:lnTo>
                <a:lnTo>
                  <a:pt x="2165777" y="114994"/>
                </a:lnTo>
                <a:lnTo>
                  <a:pt x="2207625" y="132694"/>
                </a:lnTo>
                <a:lnTo>
                  <a:pt x="2248846" y="151556"/>
                </a:lnTo>
                <a:lnTo>
                  <a:pt x="2289420" y="171559"/>
                </a:lnTo>
                <a:lnTo>
                  <a:pt x="2329326" y="192682"/>
                </a:lnTo>
                <a:lnTo>
                  <a:pt x="2368543" y="214906"/>
                </a:lnTo>
                <a:lnTo>
                  <a:pt x="2407051" y="238210"/>
                </a:lnTo>
                <a:lnTo>
                  <a:pt x="2444829" y="262572"/>
                </a:lnTo>
                <a:lnTo>
                  <a:pt x="2481857" y="287973"/>
                </a:lnTo>
                <a:lnTo>
                  <a:pt x="2518114" y="314392"/>
                </a:lnTo>
                <a:lnTo>
                  <a:pt x="2553580" y="341808"/>
                </a:lnTo>
                <a:lnTo>
                  <a:pt x="2588234" y="370201"/>
                </a:lnTo>
                <a:lnTo>
                  <a:pt x="2622055" y="399550"/>
                </a:lnTo>
                <a:lnTo>
                  <a:pt x="2655022" y="429834"/>
                </a:lnTo>
                <a:lnTo>
                  <a:pt x="2687116" y="461033"/>
                </a:lnTo>
                <a:lnTo>
                  <a:pt x="2718316" y="493127"/>
                </a:lnTo>
                <a:lnTo>
                  <a:pt x="2748600" y="526095"/>
                </a:lnTo>
                <a:lnTo>
                  <a:pt x="2777949" y="559915"/>
                </a:lnTo>
                <a:lnTo>
                  <a:pt x="2806342" y="594569"/>
                </a:lnTo>
                <a:lnTo>
                  <a:pt x="2833759" y="630034"/>
                </a:lnTo>
                <a:lnTo>
                  <a:pt x="2860177" y="666291"/>
                </a:lnTo>
                <a:lnTo>
                  <a:pt x="2885579" y="703319"/>
                </a:lnTo>
                <a:lnTo>
                  <a:pt x="2909941" y="741097"/>
                </a:lnTo>
                <a:lnTo>
                  <a:pt x="2933245" y="779605"/>
                </a:lnTo>
                <a:lnTo>
                  <a:pt x="2955469" y="818821"/>
                </a:lnTo>
                <a:lnTo>
                  <a:pt x="2976592" y="858727"/>
                </a:lnTo>
                <a:lnTo>
                  <a:pt x="2996595" y="899300"/>
                </a:lnTo>
                <a:lnTo>
                  <a:pt x="3015457" y="940521"/>
                </a:lnTo>
                <a:lnTo>
                  <a:pt x="3033157" y="982369"/>
                </a:lnTo>
                <a:lnTo>
                  <a:pt x="3049674" y="1024823"/>
                </a:lnTo>
                <a:lnTo>
                  <a:pt x="3064988" y="1067862"/>
                </a:lnTo>
                <a:lnTo>
                  <a:pt x="3079078" y="1111467"/>
                </a:lnTo>
                <a:lnTo>
                  <a:pt x="3091924" y="1155616"/>
                </a:lnTo>
                <a:lnTo>
                  <a:pt x="3103506" y="1200289"/>
                </a:lnTo>
                <a:lnTo>
                  <a:pt x="3113801" y="1245465"/>
                </a:lnTo>
                <a:lnTo>
                  <a:pt x="3122791" y="1291124"/>
                </a:lnTo>
                <a:lnTo>
                  <a:pt x="3130455" y="1337245"/>
                </a:lnTo>
                <a:lnTo>
                  <a:pt x="3136771" y="1383808"/>
                </a:lnTo>
                <a:lnTo>
                  <a:pt x="3141719" y="1430792"/>
                </a:lnTo>
                <a:lnTo>
                  <a:pt x="3145279" y="1478176"/>
                </a:lnTo>
                <a:lnTo>
                  <a:pt x="3147430" y="1525940"/>
                </a:lnTo>
                <a:lnTo>
                  <a:pt x="3148152" y="1574063"/>
                </a:lnTo>
                <a:lnTo>
                  <a:pt x="3147430" y="1622199"/>
                </a:lnTo>
                <a:lnTo>
                  <a:pt x="3145279" y="1669963"/>
                </a:lnTo>
                <a:lnTo>
                  <a:pt x="3141719" y="1717347"/>
                </a:lnTo>
                <a:lnTo>
                  <a:pt x="3136771" y="1764331"/>
                </a:lnTo>
                <a:lnTo>
                  <a:pt x="3130455" y="1810893"/>
                </a:lnTo>
                <a:lnTo>
                  <a:pt x="3122791" y="1857015"/>
                </a:lnTo>
                <a:lnTo>
                  <a:pt x="3113801" y="1902674"/>
                </a:lnTo>
                <a:lnTo>
                  <a:pt x="3103506" y="1947850"/>
                </a:lnTo>
                <a:lnTo>
                  <a:pt x="3091924" y="1992523"/>
                </a:lnTo>
                <a:lnTo>
                  <a:pt x="3079078" y="2036672"/>
                </a:lnTo>
                <a:lnTo>
                  <a:pt x="3064988" y="2080276"/>
                </a:lnTo>
                <a:lnTo>
                  <a:pt x="3049674" y="2123316"/>
                </a:lnTo>
                <a:lnTo>
                  <a:pt x="3033157" y="2165770"/>
                </a:lnTo>
                <a:lnTo>
                  <a:pt x="3015457" y="2207617"/>
                </a:lnTo>
                <a:lnTo>
                  <a:pt x="2996595" y="2248838"/>
                </a:lnTo>
                <a:lnTo>
                  <a:pt x="2976592" y="2289412"/>
                </a:lnTo>
                <a:lnTo>
                  <a:pt x="2955469" y="2329317"/>
                </a:lnTo>
                <a:lnTo>
                  <a:pt x="2933245" y="2368534"/>
                </a:lnTo>
                <a:lnTo>
                  <a:pt x="2909941" y="2407042"/>
                </a:lnTo>
                <a:lnTo>
                  <a:pt x="2885579" y="2444820"/>
                </a:lnTo>
                <a:lnTo>
                  <a:pt x="2860177" y="2481848"/>
                </a:lnTo>
                <a:lnTo>
                  <a:pt x="2833759" y="2518104"/>
                </a:lnTo>
                <a:lnTo>
                  <a:pt x="2806342" y="2553570"/>
                </a:lnTo>
                <a:lnTo>
                  <a:pt x="2777949" y="2588223"/>
                </a:lnTo>
                <a:lnTo>
                  <a:pt x="2748600" y="2622044"/>
                </a:lnTo>
                <a:lnTo>
                  <a:pt x="2718316" y="2655011"/>
                </a:lnTo>
                <a:lnTo>
                  <a:pt x="2687116" y="2687105"/>
                </a:lnTo>
                <a:lnTo>
                  <a:pt x="2655022" y="2718305"/>
                </a:lnTo>
                <a:lnTo>
                  <a:pt x="2622055" y="2748589"/>
                </a:lnTo>
                <a:lnTo>
                  <a:pt x="2588234" y="2777938"/>
                </a:lnTo>
                <a:lnTo>
                  <a:pt x="2553580" y="2806331"/>
                </a:lnTo>
                <a:lnTo>
                  <a:pt x="2518114" y="2833747"/>
                </a:lnTo>
                <a:lnTo>
                  <a:pt x="2481857" y="2860166"/>
                </a:lnTo>
                <a:lnTo>
                  <a:pt x="2444829" y="2885566"/>
                </a:lnTo>
                <a:lnTo>
                  <a:pt x="2407051" y="2909929"/>
                </a:lnTo>
                <a:lnTo>
                  <a:pt x="2368543" y="2933232"/>
                </a:lnTo>
                <a:lnTo>
                  <a:pt x="2329326" y="2955456"/>
                </a:lnTo>
                <a:lnTo>
                  <a:pt x="2289420" y="2976580"/>
                </a:lnTo>
                <a:lnTo>
                  <a:pt x="2248846" y="2996583"/>
                </a:lnTo>
                <a:lnTo>
                  <a:pt x="2207625" y="3015444"/>
                </a:lnTo>
                <a:lnTo>
                  <a:pt x="2165777" y="3033144"/>
                </a:lnTo>
                <a:lnTo>
                  <a:pt x="2123323" y="3049661"/>
                </a:lnTo>
                <a:lnTo>
                  <a:pt x="2080283" y="3064975"/>
                </a:lnTo>
                <a:lnTo>
                  <a:pt x="2036678" y="3079066"/>
                </a:lnTo>
                <a:lnTo>
                  <a:pt x="1992528" y="3091912"/>
                </a:lnTo>
                <a:lnTo>
                  <a:pt x="1947855" y="3103493"/>
                </a:lnTo>
                <a:lnTo>
                  <a:pt x="1902678" y="3113789"/>
                </a:lnTo>
                <a:lnTo>
                  <a:pt x="1857018" y="3122779"/>
                </a:lnTo>
                <a:lnTo>
                  <a:pt x="1810897" y="3130442"/>
                </a:lnTo>
                <a:lnTo>
                  <a:pt x="1764333" y="3136758"/>
                </a:lnTo>
                <a:lnTo>
                  <a:pt x="1717349" y="3141706"/>
                </a:lnTo>
                <a:lnTo>
                  <a:pt x="1669964" y="3145266"/>
                </a:lnTo>
                <a:lnTo>
                  <a:pt x="1622200" y="3147417"/>
                </a:lnTo>
                <a:lnTo>
                  <a:pt x="1574076" y="3148139"/>
                </a:lnTo>
                <a:close/>
              </a:path>
            </a:pathLst>
          </a:custGeom>
          <a:ln w="85090">
            <a:solidFill>
              <a:srgbClr val="FF87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43874" y="5680557"/>
            <a:ext cx="3646703" cy="3646703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2193147" y="5929829"/>
            <a:ext cx="3148330" cy="3148330"/>
          </a:xfrm>
          <a:custGeom>
            <a:avLst/>
            <a:gdLst/>
            <a:ahLst/>
            <a:cxnLst/>
            <a:rect l="l" t="t" r="r" b="b"/>
            <a:pathLst>
              <a:path w="3148329" h="3148329">
                <a:moveTo>
                  <a:pt x="1574076" y="3148152"/>
                </a:moveTo>
                <a:lnTo>
                  <a:pt x="1525952" y="3147430"/>
                </a:lnTo>
                <a:lnTo>
                  <a:pt x="1478188" y="3145279"/>
                </a:lnTo>
                <a:lnTo>
                  <a:pt x="1430804" y="3141719"/>
                </a:lnTo>
                <a:lnTo>
                  <a:pt x="1383820" y="3136771"/>
                </a:lnTo>
                <a:lnTo>
                  <a:pt x="1337257" y="3130455"/>
                </a:lnTo>
                <a:lnTo>
                  <a:pt x="1291136" y="3122791"/>
                </a:lnTo>
                <a:lnTo>
                  <a:pt x="1245477" y="3113801"/>
                </a:lnTo>
                <a:lnTo>
                  <a:pt x="1200301" y="3103506"/>
                </a:lnTo>
                <a:lnTo>
                  <a:pt x="1155627" y="3091924"/>
                </a:lnTo>
                <a:lnTo>
                  <a:pt x="1111478" y="3079078"/>
                </a:lnTo>
                <a:lnTo>
                  <a:pt x="1067873" y="3064988"/>
                </a:lnTo>
                <a:lnTo>
                  <a:pt x="1024834" y="3049674"/>
                </a:lnTo>
                <a:lnTo>
                  <a:pt x="982380" y="3033157"/>
                </a:lnTo>
                <a:lnTo>
                  <a:pt x="940532" y="3015457"/>
                </a:lnTo>
                <a:lnTo>
                  <a:pt x="899311" y="2996596"/>
                </a:lnTo>
                <a:lnTo>
                  <a:pt x="858737" y="2976593"/>
                </a:lnTo>
                <a:lnTo>
                  <a:pt x="818831" y="2955469"/>
                </a:lnTo>
                <a:lnTo>
                  <a:pt x="779614" y="2933245"/>
                </a:lnTo>
                <a:lnTo>
                  <a:pt x="741106" y="2909942"/>
                </a:lnTo>
                <a:lnTo>
                  <a:pt x="703327" y="2885579"/>
                </a:lnTo>
                <a:lnTo>
                  <a:pt x="666299" y="2860178"/>
                </a:lnTo>
                <a:lnTo>
                  <a:pt x="630042" y="2833759"/>
                </a:lnTo>
                <a:lnTo>
                  <a:pt x="594576" y="2806343"/>
                </a:lnTo>
                <a:lnTo>
                  <a:pt x="559923" y="2777951"/>
                </a:lnTo>
                <a:lnTo>
                  <a:pt x="526102" y="2748602"/>
                </a:lnTo>
                <a:lnTo>
                  <a:pt x="493134" y="2718317"/>
                </a:lnTo>
                <a:lnTo>
                  <a:pt x="461040" y="2687118"/>
                </a:lnTo>
                <a:lnTo>
                  <a:pt x="429840" y="2655024"/>
                </a:lnTo>
                <a:lnTo>
                  <a:pt x="399555" y="2622057"/>
                </a:lnTo>
                <a:lnTo>
                  <a:pt x="370206" y="2588236"/>
                </a:lnTo>
                <a:lnTo>
                  <a:pt x="341813" y="2553583"/>
                </a:lnTo>
                <a:lnTo>
                  <a:pt x="314396" y="2518117"/>
                </a:lnTo>
                <a:lnTo>
                  <a:pt x="287977" y="2481860"/>
                </a:lnTo>
                <a:lnTo>
                  <a:pt x="262576" y="2444832"/>
                </a:lnTo>
                <a:lnTo>
                  <a:pt x="238213" y="2407054"/>
                </a:lnTo>
                <a:lnTo>
                  <a:pt x="214909" y="2368547"/>
                </a:lnTo>
                <a:lnTo>
                  <a:pt x="192685" y="2329330"/>
                </a:lnTo>
                <a:lnTo>
                  <a:pt x="171561" y="2289424"/>
                </a:lnTo>
                <a:lnTo>
                  <a:pt x="151558" y="2248851"/>
                </a:lnTo>
                <a:lnTo>
                  <a:pt x="132696" y="2207630"/>
                </a:lnTo>
                <a:lnTo>
                  <a:pt x="114996" y="2165782"/>
                </a:lnTo>
                <a:lnTo>
                  <a:pt x="98479" y="2123329"/>
                </a:lnTo>
                <a:lnTo>
                  <a:pt x="83165" y="2080289"/>
                </a:lnTo>
                <a:lnTo>
                  <a:pt x="69074" y="2036685"/>
                </a:lnTo>
                <a:lnTo>
                  <a:pt x="56228" y="1992535"/>
                </a:lnTo>
                <a:lnTo>
                  <a:pt x="44646" y="1947863"/>
                </a:lnTo>
                <a:lnTo>
                  <a:pt x="34350" y="1902686"/>
                </a:lnTo>
                <a:lnTo>
                  <a:pt x="25360" y="1857027"/>
                </a:lnTo>
                <a:lnTo>
                  <a:pt x="17697" y="1810906"/>
                </a:lnTo>
                <a:lnTo>
                  <a:pt x="11381" y="1764343"/>
                </a:lnTo>
                <a:lnTo>
                  <a:pt x="6432" y="1717360"/>
                </a:lnTo>
                <a:lnTo>
                  <a:pt x="2872" y="1669975"/>
                </a:lnTo>
                <a:lnTo>
                  <a:pt x="721" y="1622212"/>
                </a:lnTo>
                <a:lnTo>
                  <a:pt x="0" y="1574088"/>
                </a:lnTo>
                <a:lnTo>
                  <a:pt x="721" y="1525952"/>
                </a:lnTo>
                <a:lnTo>
                  <a:pt x="2872" y="1478188"/>
                </a:lnTo>
                <a:lnTo>
                  <a:pt x="6432" y="1430804"/>
                </a:lnTo>
                <a:lnTo>
                  <a:pt x="11381" y="1383820"/>
                </a:lnTo>
                <a:lnTo>
                  <a:pt x="17697" y="1337257"/>
                </a:lnTo>
                <a:lnTo>
                  <a:pt x="25360" y="1291136"/>
                </a:lnTo>
                <a:lnTo>
                  <a:pt x="34350" y="1245477"/>
                </a:lnTo>
                <a:lnTo>
                  <a:pt x="44646" y="1200301"/>
                </a:lnTo>
                <a:lnTo>
                  <a:pt x="56228" y="1155627"/>
                </a:lnTo>
                <a:lnTo>
                  <a:pt x="69074" y="1111478"/>
                </a:lnTo>
                <a:lnTo>
                  <a:pt x="83165" y="1067873"/>
                </a:lnTo>
                <a:lnTo>
                  <a:pt x="98479" y="1024834"/>
                </a:lnTo>
                <a:lnTo>
                  <a:pt x="114996" y="982380"/>
                </a:lnTo>
                <a:lnTo>
                  <a:pt x="132696" y="940532"/>
                </a:lnTo>
                <a:lnTo>
                  <a:pt x="151558" y="899311"/>
                </a:lnTo>
                <a:lnTo>
                  <a:pt x="171561" y="858737"/>
                </a:lnTo>
                <a:lnTo>
                  <a:pt x="192685" y="818831"/>
                </a:lnTo>
                <a:lnTo>
                  <a:pt x="214909" y="779614"/>
                </a:lnTo>
                <a:lnTo>
                  <a:pt x="238213" y="741106"/>
                </a:lnTo>
                <a:lnTo>
                  <a:pt x="262576" y="703327"/>
                </a:lnTo>
                <a:lnTo>
                  <a:pt x="287977" y="666299"/>
                </a:lnTo>
                <a:lnTo>
                  <a:pt x="314396" y="630042"/>
                </a:lnTo>
                <a:lnTo>
                  <a:pt x="341813" y="594576"/>
                </a:lnTo>
                <a:lnTo>
                  <a:pt x="370206" y="559923"/>
                </a:lnTo>
                <a:lnTo>
                  <a:pt x="399555" y="526102"/>
                </a:lnTo>
                <a:lnTo>
                  <a:pt x="429840" y="493134"/>
                </a:lnTo>
                <a:lnTo>
                  <a:pt x="461040" y="461040"/>
                </a:lnTo>
                <a:lnTo>
                  <a:pt x="493134" y="429840"/>
                </a:lnTo>
                <a:lnTo>
                  <a:pt x="526102" y="399555"/>
                </a:lnTo>
                <a:lnTo>
                  <a:pt x="559923" y="370206"/>
                </a:lnTo>
                <a:lnTo>
                  <a:pt x="594576" y="341813"/>
                </a:lnTo>
                <a:lnTo>
                  <a:pt x="630042" y="314396"/>
                </a:lnTo>
                <a:lnTo>
                  <a:pt x="666299" y="287977"/>
                </a:lnTo>
                <a:lnTo>
                  <a:pt x="703327" y="262576"/>
                </a:lnTo>
                <a:lnTo>
                  <a:pt x="741106" y="238213"/>
                </a:lnTo>
                <a:lnTo>
                  <a:pt x="779614" y="214909"/>
                </a:lnTo>
                <a:lnTo>
                  <a:pt x="818831" y="192685"/>
                </a:lnTo>
                <a:lnTo>
                  <a:pt x="858737" y="171561"/>
                </a:lnTo>
                <a:lnTo>
                  <a:pt x="899311" y="151558"/>
                </a:lnTo>
                <a:lnTo>
                  <a:pt x="940532" y="132696"/>
                </a:lnTo>
                <a:lnTo>
                  <a:pt x="982380" y="114996"/>
                </a:lnTo>
                <a:lnTo>
                  <a:pt x="1024834" y="98479"/>
                </a:lnTo>
                <a:lnTo>
                  <a:pt x="1067873" y="83165"/>
                </a:lnTo>
                <a:lnTo>
                  <a:pt x="1111478" y="69074"/>
                </a:lnTo>
                <a:lnTo>
                  <a:pt x="1155627" y="56228"/>
                </a:lnTo>
                <a:lnTo>
                  <a:pt x="1200301" y="44646"/>
                </a:lnTo>
                <a:lnTo>
                  <a:pt x="1245477" y="34350"/>
                </a:lnTo>
                <a:lnTo>
                  <a:pt x="1291136" y="25360"/>
                </a:lnTo>
                <a:lnTo>
                  <a:pt x="1337257" y="17697"/>
                </a:lnTo>
                <a:lnTo>
                  <a:pt x="1383820" y="11381"/>
                </a:lnTo>
                <a:lnTo>
                  <a:pt x="1430804" y="6432"/>
                </a:lnTo>
                <a:lnTo>
                  <a:pt x="1478188" y="2872"/>
                </a:lnTo>
                <a:lnTo>
                  <a:pt x="1525952" y="721"/>
                </a:lnTo>
                <a:lnTo>
                  <a:pt x="1574076" y="0"/>
                </a:lnTo>
                <a:lnTo>
                  <a:pt x="1622200" y="721"/>
                </a:lnTo>
                <a:lnTo>
                  <a:pt x="1669964" y="2872"/>
                </a:lnTo>
                <a:lnTo>
                  <a:pt x="1717349" y="6432"/>
                </a:lnTo>
                <a:lnTo>
                  <a:pt x="1764333" y="11381"/>
                </a:lnTo>
                <a:lnTo>
                  <a:pt x="1810897" y="17697"/>
                </a:lnTo>
                <a:lnTo>
                  <a:pt x="1857018" y="25360"/>
                </a:lnTo>
                <a:lnTo>
                  <a:pt x="1902678" y="34350"/>
                </a:lnTo>
                <a:lnTo>
                  <a:pt x="1947855" y="44646"/>
                </a:lnTo>
                <a:lnTo>
                  <a:pt x="1992528" y="56228"/>
                </a:lnTo>
                <a:lnTo>
                  <a:pt x="2036678" y="69074"/>
                </a:lnTo>
                <a:lnTo>
                  <a:pt x="2080283" y="83165"/>
                </a:lnTo>
                <a:lnTo>
                  <a:pt x="2123323" y="98479"/>
                </a:lnTo>
                <a:lnTo>
                  <a:pt x="2165777" y="114996"/>
                </a:lnTo>
                <a:lnTo>
                  <a:pt x="2207625" y="132696"/>
                </a:lnTo>
                <a:lnTo>
                  <a:pt x="2248846" y="151558"/>
                </a:lnTo>
                <a:lnTo>
                  <a:pt x="2289420" y="171561"/>
                </a:lnTo>
                <a:lnTo>
                  <a:pt x="2329326" y="192685"/>
                </a:lnTo>
                <a:lnTo>
                  <a:pt x="2368543" y="214909"/>
                </a:lnTo>
                <a:lnTo>
                  <a:pt x="2407051" y="238213"/>
                </a:lnTo>
                <a:lnTo>
                  <a:pt x="2444829" y="262576"/>
                </a:lnTo>
                <a:lnTo>
                  <a:pt x="2481857" y="287977"/>
                </a:lnTo>
                <a:lnTo>
                  <a:pt x="2518114" y="314396"/>
                </a:lnTo>
                <a:lnTo>
                  <a:pt x="2553580" y="341813"/>
                </a:lnTo>
                <a:lnTo>
                  <a:pt x="2588234" y="370206"/>
                </a:lnTo>
                <a:lnTo>
                  <a:pt x="2622055" y="399555"/>
                </a:lnTo>
                <a:lnTo>
                  <a:pt x="2655022" y="429840"/>
                </a:lnTo>
                <a:lnTo>
                  <a:pt x="2687116" y="461040"/>
                </a:lnTo>
                <a:lnTo>
                  <a:pt x="2718316" y="493134"/>
                </a:lnTo>
                <a:lnTo>
                  <a:pt x="2748600" y="526102"/>
                </a:lnTo>
                <a:lnTo>
                  <a:pt x="2777949" y="559923"/>
                </a:lnTo>
                <a:lnTo>
                  <a:pt x="2806342" y="594576"/>
                </a:lnTo>
                <a:lnTo>
                  <a:pt x="2833759" y="630042"/>
                </a:lnTo>
                <a:lnTo>
                  <a:pt x="2860177" y="666299"/>
                </a:lnTo>
                <a:lnTo>
                  <a:pt x="2885579" y="703327"/>
                </a:lnTo>
                <a:lnTo>
                  <a:pt x="2909941" y="741106"/>
                </a:lnTo>
                <a:lnTo>
                  <a:pt x="2933245" y="779614"/>
                </a:lnTo>
                <a:lnTo>
                  <a:pt x="2955469" y="818831"/>
                </a:lnTo>
                <a:lnTo>
                  <a:pt x="2976592" y="858737"/>
                </a:lnTo>
                <a:lnTo>
                  <a:pt x="2996595" y="899311"/>
                </a:lnTo>
                <a:lnTo>
                  <a:pt x="3015457" y="940532"/>
                </a:lnTo>
                <a:lnTo>
                  <a:pt x="3033157" y="982380"/>
                </a:lnTo>
                <a:lnTo>
                  <a:pt x="3049674" y="1024834"/>
                </a:lnTo>
                <a:lnTo>
                  <a:pt x="3064988" y="1067873"/>
                </a:lnTo>
                <a:lnTo>
                  <a:pt x="3079078" y="1111478"/>
                </a:lnTo>
                <a:lnTo>
                  <a:pt x="3091924" y="1155627"/>
                </a:lnTo>
                <a:lnTo>
                  <a:pt x="3103506" y="1200301"/>
                </a:lnTo>
                <a:lnTo>
                  <a:pt x="3113801" y="1245477"/>
                </a:lnTo>
                <a:lnTo>
                  <a:pt x="3122791" y="1291136"/>
                </a:lnTo>
                <a:lnTo>
                  <a:pt x="3130455" y="1337257"/>
                </a:lnTo>
                <a:lnTo>
                  <a:pt x="3136771" y="1383820"/>
                </a:lnTo>
                <a:lnTo>
                  <a:pt x="3141719" y="1430804"/>
                </a:lnTo>
                <a:lnTo>
                  <a:pt x="3145279" y="1478188"/>
                </a:lnTo>
                <a:lnTo>
                  <a:pt x="3147430" y="1525952"/>
                </a:lnTo>
                <a:lnTo>
                  <a:pt x="3148152" y="1574076"/>
                </a:lnTo>
                <a:lnTo>
                  <a:pt x="3147430" y="1622212"/>
                </a:lnTo>
                <a:lnTo>
                  <a:pt x="3145279" y="1669975"/>
                </a:lnTo>
                <a:lnTo>
                  <a:pt x="3141719" y="1717360"/>
                </a:lnTo>
                <a:lnTo>
                  <a:pt x="3136771" y="1764343"/>
                </a:lnTo>
                <a:lnTo>
                  <a:pt x="3130455" y="1810906"/>
                </a:lnTo>
                <a:lnTo>
                  <a:pt x="3122791" y="1857027"/>
                </a:lnTo>
                <a:lnTo>
                  <a:pt x="3113801" y="1902686"/>
                </a:lnTo>
                <a:lnTo>
                  <a:pt x="3103506" y="1947863"/>
                </a:lnTo>
                <a:lnTo>
                  <a:pt x="3091924" y="1992535"/>
                </a:lnTo>
                <a:lnTo>
                  <a:pt x="3079078" y="2036685"/>
                </a:lnTo>
                <a:lnTo>
                  <a:pt x="3064988" y="2080289"/>
                </a:lnTo>
                <a:lnTo>
                  <a:pt x="3049674" y="2123329"/>
                </a:lnTo>
                <a:lnTo>
                  <a:pt x="3033157" y="2165782"/>
                </a:lnTo>
                <a:lnTo>
                  <a:pt x="3015457" y="2207630"/>
                </a:lnTo>
                <a:lnTo>
                  <a:pt x="2996595" y="2248851"/>
                </a:lnTo>
                <a:lnTo>
                  <a:pt x="2976592" y="2289424"/>
                </a:lnTo>
                <a:lnTo>
                  <a:pt x="2955469" y="2329330"/>
                </a:lnTo>
                <a:lnTo>
                  <a:pt x="2933245" y="2368547"/>
                </a:lnTo>
                <a:lnTo>
                  <a:pt x="2909941" y="2407054"/>
                </a:lnTo>
                <a:lnTo>
                  <a:pt x="2885579" y="2444832"/>
                </a:lnTo>
                <a:lnTo>
                  <a:pt x="2860177" y="2481860"/>
                </a:lnTo>
                <a:lnTo>
                  <a:pt x="2833759" y="2518117"/>
                </a:lnTo>
                <a:lnTo>
                  <a:pt x="2806342" y="2553583"/>
                </a:lnTo>
                <a:lnTo>
                  <a:pt x="2777949" y="2588236"/>
                </a:lnTo>
                <a:lnTo>
                  <a:pt x="2748600" y="2622057"/>
                </a:lnTo>
                <a:lnTo>
                  <a:pt x="2718316" y="2655024"/>
                </a:lnTo>
                <a:lnTo>
                  <a:pt x="2687116" y="2687118"/>
                </a:lnTo>
                <a:lnTo>
                  <a:pt x="2655022" y="2718317"/>
                </a:lnTo>
                <a:lnTo>
                  <a:pt x="2622055" y="2748602"/>
                </a:lnTo>
                <a:lnTo>
                  <a:pt x="2588234" y="2777951"/>
                </a:lnTo>
                <a:lnTo>
                  <a:pt x="2553580" y="2806343"/>
                </a:lnTo>
                <a:lnTo>
                  <a:pt x="2518114" y="2833759"/>
                </a:lnTo>
                <a:lnTo>
                  <a:pt x="2481857" y="2860178"/>
                </a:lnTo>
                <a:lnTo>
                  <a:pt x="2444829" y="2885579"/>
                </a:lnTo>
                <a:lnTo>
                  <a:pt x="2407051" y="2909942"/>
                </a:lnTo>
                <a:lnTo>
                  <a:pt x="2368543" y="2933245"/>
                </a:lnTo>
                <a:lnTo>
                  <a:pt x="2329326" y="2955469"/>
                </a:lnTo>
                <a:lnTo>
                  <a:pt x="2289420" y="2976593"/>
                </a:lnTo>
                <a:lnTo>
                  <a:pt x="2248846" y="2996596"/>
                </a:lnTo>
                <a:lnTo>
                  <a:pt x="2207625" y="3015457"/>
                </a:lnTo>
                <a:lnTo>
                  <a:pt x="2165777" y="3033157"/>
                </a:lnTo>
                <a:lnTo>
                  <a:pt x="2123323" y="3049674"/>
                </a:lnTo>
                <a:lnTo>
                  <a:pt x="2080283" y="3064988"/>
                </a:lnTo>
                <a:lnTo>
                  <a:pt x="2036678" y="3079078"/>
                </a:lnTo>
                <a:lnTo>
                  <a:pt x="1992528" y="3091924"/>
                </a:lnTo>
                <a:lnTo>
                  <a:pt x="1947855" y="3103506"/>
                </a:lnTo>
                <a:lnTo>
                  <a:pt x="1902678" y="3113801"/>
                </a:lnTo>
                <a:lnTo>
                  <a:pt x="1857018" y="3122791"/>
                </a:lnTo>
                <a:lnTo>
                  <a:pt x="1810897" y="3130455"/>
                </a:lnTo>
                <a:lnTo>
                  <a:pt x="1764333" y="3136771"/>
                </a:lnTo>
                <a:lnTo>
                  <a:pt x="1717349" y="3141719"/>
                </a:lnTo>
                <a:lnTo>
                  <a:pt x="1669964" y="3145279"/>
                </a:lnTo>
                <a:lnTo>
                  <a:pt x="1622200" y="3147430"/>
                </a:lnTo>
                <a:lnTo>
                  <a:pt x="1574076" y="3148152"/>
                </a:lnTo>
                <a:close/>
              </a:path>
            </a:pathLst>
          </a:custGeom>
          <a:ln w="85090">
            <a:solidFill>
              <a:srgbClr val="FF87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037293" y="7205814"/>
            <a:ext cx="5105400" cy="2552700"/>
          </a:xfrm>
          <a:custGeom>
            <a:avLst/>
            <a:gdLst/>
            <a:ahLst/>
            <a:cxnLst/>
            <a:rect l="l" t="t" r="r" b="b"/>
            <a:pathLst>
              <a:path w="5105400" h="2552700">
                <a:moveTo>
                  <a:pt x="2552547" y="0"/>
                </a:moveTo>
                <a:lnTo>
                  <a:pt x="2552095" y="48504"/>
                </a:lnTo>
                <a:lnTo>
                  <a:pt x="2550746" y="96789"/>
                </a:lnTo>
                <a:lnTo>
                  <a:pt x="2548506" y="144846"/>
                </a:lnTo>
                <a:lnTo>
                  <a:pt x="2545385" y="192668"/>
                </a:lnTo>
                <a:lnTo>
                  <a:pt x="2541389" y="240247"/>
                </a:lnTo>
                <a:lnTo>
                  <a:pt x="2536528" y="287573"/>
                </a:lnTo>
                <a:lnTo>
                  <a:pt x="2530808" y="334641"/>
                </a:lnTo>
                <a:lnTo>
                  <a:pt x="2524239" y="381441"/>
                </a:lnTo>
                <a:lnTo>
                  <a:pt x="2516827" y="427965"/>
                </a:lnTo>
                <a:lnTo>
                  <a:pt x="2508581" y="474206"/>
                </a:lnTo>
                <a:lnTo>
                  <a:pt x="2499509" y="520156"/>
                </a:lnTo>
                <a:lnTo>
                  <a:pt x="2489619" y="565806"/>
                </a:lnTo>
                <a:lnTo>
                  <a:pt x="2478919" y="611149"/>
                </a:lnTo>
                <a:lnTo>
                  <a:pt x="2467417" y="656176"/>
                </a:lnTo>
                <a:lnTo>
                  <a:pt x="2455120" y="700881"/>
                </a:lnTo>
                <a:lnTo>
                  <a:pt x="2442037" y="745254"/>
                </a:lnTo>
                <a:lnTo>
                  <a:pt x="2428176" y="789287"/>
                </a:lnTo>
                <a:lnTo>
                  <a:pt x="2413545" y="832974"/>
                </a:lnTo>
                <a:lnTo>
                  <a:pt x="2398152" y="876305"/>
                </a:lnTo>
                <a:lnTo>
                  <a:pt x="2382004" y="919273"/>
                </a:lnTo>
                <a:lnTo>
                  <a:pt x="2365110" y="961869"/>
                </a:lnTo>
                <a:lnTo>
                  <a:pt x="2347477" y="1004087"/>
                </a:lnTo>
                <a:lnTo>
                  <a:pt x="2329115" y="1045917"/>
                </a:lnTo>
                <a:lnTo>
                  <a:pt x="2310029" y="1087352"/>
                </a:lnTo>
                <a:lnTo>
                  <a:pt x="2290230" y="1128384"/>
                </a:lnTo>
                <a:lnTo>
                  <a:pt x="2269724" y="1169005"/>
                </a:lnTo>
                <a:lnTo>
                  <a:pt x="2248520" y="1209207"/>
                </a:lnTo>
                <a:lnTo>
                  <a:pt x="2226625" y="1248982"/>
                </a:lnTo>
                <a:lnTo>
                  <a:pt x="2204048" y="1288321"/>
                </a:lnTo>
                <a:lnTo>
                  <a:pt x="2180796" y="1327218"/>
                </a:lnTo>
                <a:lnTo>
                  <a:pt x="2156878" y="1365664"/>
                </a:lnTo>
                <a:lnTo>
                  <a:pt x="2132301" y="1403650"/>
                </a:lnTo>
                <a:lnTo>
                  <a:pt x="2107074" y="1441170"/>
                </a:lnTo>
                <a:lnTo>
                  <a:pt x="2081204" y="1478215"/>
                </a:lnTo>
                <a:lnTo>
                  <a:pt x="2054700" y="1514776"/>
                </a:lnTo>
                <a:lnTo>
                  <a:pt x="2027569" y="1550847"/>
                </a:lnTo>
                <a:lnTo>
                  <a:pt x="1999820" y="1586419"/>
                </a:lnTo>
                <a:lnTo>
                  <a:pt x="1971459" y="1621484"/>
                </a:lnTo>
                <a:lnTo>
                  <a:pt x="1942497" y="1656035"/>
                </a:lnTo>
                <a:lnTo>
                  <a:pt x="1912939" y="1690062"/>
                </a:lnTo>
                <a:lnTo>
                  <a:pt x="1882795" y="1723558"/>
                </a:lnTo>
                <a:lnTo>
                  <a:pt x="1852072" y="1756516"/>
                </a:lnTo>
                <a:lnTo>
                  <a:pt x="1820779" y="1788927"/>
                </a:lnTo>
                <a:lnTo>
                  <a:pt x="1788922" y="1820783"/>
                </a:lnTo>
                <a:lnTo>
                  <a:pt x="1756511" y="1852077"/>
                </a:lnTo>
                <a:lnTo>
                  <a:pt x="1723553" y="1882800"/>
                </a:lnTo>
                <a:lnTo>
                  <a:pt x="1690057" y="1912944"/>
                </a:lnTo>
                <a:lnTo>
                  <a:pt x="1656029" y="1942501"/>
                </a:lnTo>
                <a:lnTo>
                  <a:pt x="1621479" y="1971464"/>
                </a:lnTo>
                <a:lnTo>
                  <a:pt x="1586414" y="1999824"/>
                </a:lnTo>
                <a:lnTo>
                  <a:pt x="1550842" y="2027573"/>
                </a:lnTo>
                <a:lnTo>
                  <a:pt x="1514771" y="2054704"/>
                </a:lnTo>
                <a:lnTo>
                  <a:pt x="1478209" y="2081208"/>
                </a:lnTo>
                <a:lnTo>
                  <a:pt x="1441164" y="2107077"/>
                </a:lnTo>
                <a:lnTo>
                  <a:pt x="1403645" y="2132305"/>
                </a:lnTo>
                <a:lnTo>
                  <a:pt x="1365658" y="2156881"/>
                </a:lnTo>
                <a:lnTo>
                  <a:pt x="1327212" y="2180799"/>
                </a:lnTo>
                <a:lnTo>
                  <a:pt x="1288316" y="2204051"/>
                </a:lnTo>
                <a:lnTo>
                  <a:pt x="1248976" y="2226628"/>
                </a:lnTo>
                <a:lnTo>
                  <a:pt x="1209201" y="2248522"/>
                </a:lnTo>
                <a:lnTo>
                  <a:pt x="1169000" y="2269726"/>
                </a:lnTo>
                <a:lnTo>
                  <a:pt x="1128379" y="2290232"/>
                </a:lnTo>
                <a:lnTo>
                  <a:pt x="1087347" y="2310032"/>
                </a:lnTo>
                <a:lnTo>
                  <a:pt x="1045912" y="2329116"/>
                </a:lnTo>
                <a:lnTo>
                  <a:pt x="1004081" y="2347479"/>
                </a:lnTo>
                <a:lnTo>
                  <a:pt x="961864" y="2365111"/>
                </a:lnTo>
                <a:lnTo>
                  <a:pt x="919267" y="2382005"/>
                </a:lnTo>
                <a:lnTo>
                  <a:pt x="876300" y="2398153"/>
                </a:lnTo>
                <a:lnTo>
                  <a:pt x="832969" y="2413546"/>
                </a:lnTo>
                <a:lnTo>
                  <a:pt x="789282" y="2428177"/>
                </a:lnTo>
                <a:lnTo>
                  <a:pt x="745249" y="2442038"/>
                </a:lnTo>
                <a:lnTo>
                  <a:pt x="700876" y="2455121"/>
                </a:lnTo>
                <a:lnTo>
                  <a:pt x="656172" y="2467417"/>
                </a:lnTo>
                <a:lnTo>
                  <a:pt x="611145" y="2478920"/>
                </a:lnTo>
                <a:lnTo>
                  <a:pt x="565802" y="2489620"/>
                </a:lnTo>
                <a:lnTo>
                  <a:pt x="520152" y="2499510"/>
                </a:lnTo>
                <a:lnTo>
                  <a:pt x="474203" y="2508582"/>
                </a:lnTo>
                <a:lnTo>
                  <a:pt x="427962" y="2516827"/>
                </a:lnTo>
                <a:lnTo>
                  <a:pt x="381438" y="2524239"/>
                </a:lnTo>
                <a:lnTo>
                  <a:pt x="334638" y="2530808"/>
                </a:lnTo>
                <a:lnTo>
                  <a:pt x="287571" y="2536528"/>
                </a:lnTo>
                <a:lnTo>
                  <a:pt x="240245" y="2541389"/>
                </a:lnTo>
                <a:lnTo>
                  <a:pt x="192667" y="2545385"/>
                </a:lnTo>
                <a:lnTo>
                  <a:pt x="144845" y="2548506"/>
                </a:lnTo>
                <a:lnTo>
                  <a:pt x="96788" y="2550746"/>
                </a:lnTo>
                <a:lnTo>
                  <a:pt x="48504" y="2552095"/>
                </a:lnTo>
                <a:lnTo>
                  <a:pt x="0" y="2552547"/>
                </a:lnTo>
                <a:lnTo>
                  <a:pt x="5105095" y="2552547"/>
                </a:lnTo>
                <a:lnTo>
                  <a:pt x="5056590" y="2552095"/>
                </a:lnTo>
                <a:lnTo>
                  <a:pt x="5008305" y="2550746"/>
                </a:lnTo>
                <a:lnTo>
                  <a:pt x="4960248" y="2548506"/>
                </a:lnTo>
                <a:lnTo>
                  <a:pt x="4912426" y="2545385"/>
                </a:lnTo>
                <a:lnTo>
                  <a:pt x="4864848" y="2541389"/>
                </a:lnTo>
                <a:lnTo>
                  <a:pt x="4817521" y="2536528"/>
                </a:lnTo>
                <a:lnTo>
                  <a:pt x="4770453" y="2530808"/>
                </a:lnTo>
                <a:lnTo>
                  <a:pt x="4723654" y="2524239"/>
                </a:lnTo>
                <a:lnTo>
                  <a:pt x="4677129" y="2516827"/>
                </a:lnTo>
                <a:lnTo>
                  <a:pt x="4630888" y="2508582"/>
                </a:lnTo>
                <a:lnTo>
                  <a:pt x="4584938" y="2499510"/>
                </a:lnTo>
                <a:lnTo>
                  <a:pt x="4539288" y="2489620"/>
                </a:lnTo>
                <a:lnTo>
                  <a:pt x="4493945" y="2478920"/>
                </a:lnTo>
                <a:lnTo>
                  <a:pt x="4448918" y="2467417"/>
                </a:lnTo>
                <a:lnTo>
                  <a:pt x="4404214" y="2455121"/>
                </a:lnTo>
                <a:lnTo>
                  <a:pt x="4359841" y="2442038"/>
                </a:lnTo>
                <a:lnTo>
                  <a:pt x="4315807" y="2428177"/>
                </a:lnTo>
                <a:lnTo>
                  <a:pt x="4272121" y="2413546"/>
                </a:lnTo>
                <a:lnTo>
                  <a:pt x="4228790" y="2398153"/>
                </a:lnTo>
                <a:lnTo>
                  <a:pt x="4185822" y="2382005"/>
                </a:lnTo>
                <a:lnTo>
                  <a:pt x="4143225" y="2365111"/>
                </a:lnTo>
                <a:lnTo>
                  <a:pt x="4101007" y="2347479"/>
                </a:lnTo>
                <a:lnTo>
                  <a:pt x="4059177" y="2329116"/>
                </a:lnTo>
                <a:lnTo>
                  <a:pt x="4017742" y="2310032"/>
                </a:lnTo>
                <a:lnTo>
                  <a:pt x="3976710" y="2290232"/>
                </a:lnTo>
                <a:lnTo>
                  <a:pt x="3936089" y="2269726"/>
                </a:lnTo>
                <a:lnTo>
                  <a:pt x="3895887" y="2248522"/>
                </a:lnTo>
                <a:lnTo>
                  <a:pt x="3856113" y="2226628"/>
                </a:lnTo>
                <a:lnTo>
                  <a:pt x="3816773" y="2204051"/>
                </a:lnTo>
                <a:lnTo>
                  <a:pt x="3777876" y="2180799"/>
                </a:lnTo>
                <a:lnTo>
                  <a:pt x="3739431" y="2156881"/>
                </a:lnTo>
                <a:lnTo>
                  <a:pt x="3701444" y="2132305"/>
                </a:lnTo>
                <a:lnTo>
                  <a:pt x="3663924" y="2107077"/>
                </a:lnTo>
                <a:lnTo>
                  <a:pt x="3626880" y="2081208"/>
                </a:lnTo>
                <a:lnTo>
                  <a:pt x="3590318" y="2054704"/>
                </a:lnTo>
                <a:lnTo>
                  <a:pt x="3554247" y="2027573"/>
                </a:lnTo>
                <a:lnTo>
                  <a:pt x="3518675" y="1999824"/>
                </a:lnTo>
                <a:lnTo>
                  <a:pt x="3483610" y="1971464"/>
                </a:lnTo>
                <a:lnTo>
                  <a:pt x="3449060" y="1942501"/>
                </a:lnTo>
                <a:lnTo>
                  <a:pt x="3415032" y="1912944"/>
                </a:lnTo>
                <a:lnTo>
                  <a:pt x="3381536" y="1882800"/>
                </a:lnTo>
                <a:lnTo>
                  <a:pt x="3348578" y="1852077"/>
                </a:lnTo>
                <a:lnTo>
                  <a:pt x="3316167" y="1820783"/>
                </a:lnTo>
                <a:lnTo>
                  <a:pt x="3284311" y="1788927"/>
                </a:lnTo>
                <a:lnTo>
                  <a:pt x="3253017" y="1756516"/>
                </a:lnTo>
                <a:lnTo>
                  <a:pt x="3222295" y="1723558"/>
                </a:lnTo>
                <a:lnTo>
                  <a:pt x="3192151" y="1690062"/>
                </a:lnTo>
                <a:lnTo>
                  <a:pt x="3162593" y="1656035"/>
                </a:lnTo>
                <a:lnTo>
                  <a:pt x="3133631" y="1621484"/>
                </a:lnTo>
                <a:lnTo>
                  <a:pt x="3105271" y="1586419"/>
                </a:lnTo>
                <a:lnTo>
                  <a:pt x="3077521" y="1550847"/>
                </a:lnTo>
                <a:lnTo>
                  <a:pt x="3050391" y="1514776"/>
                </a:lnTo>
                <a:lnTo>
                  <a:pt x="3023886" y="1478215"/>
                </a:lnTo>
                <a:lnTo>
                  <a:pt x="2998017" y="1441170"/>
                </a:lnTo>
                <a:lnTo>
                  <a:pt x="2972790" y="1403650"/>
                </a:lnTo>
                <a:lnTo>
                  <a:pt x="2948213" y="1365664"/>
                </a:lnTo>
                <a:lnTo>
                  <a:pt x="2924295" y="1327218"/>
                </a:lnTo>
                <a:lnTo>
                  <a:pt x="2901044" y="1288321"/>
                </a:lnTo>
                <a:lnTo>
                  <a:pt x="2878467" y="1248982"/>
                </a:lnTo>
                <a:lnTo>
                  <a:pt x="2856572" y="1209207"/>
                </a:lnTo>
                <a:lnTo>
                  <a:pt x="2835368" y="1169005"/>
                </a:lnTo>
                <a:lnTo>
                  <a:pt x="2814862" y="1128384"/>
                </a:lnTo>
                <a:lnTo>
                  <a:pt x="2795063" y="1087352"/>
                </a:lnTo>
                <a:lnTo>
                  <a:pt x="2775978" y="1045917"/>
                </a:lnTo>
                <a:lnTo>
                  <a:pt x="2757615" y="1004087"/>
                </a:lnTo>
                <a:lnTo>
                  <a:pt x="2739983" y="961869"/>
                </a:lnTo>
                <a:lnTo>
                  <a:pt x="2723089" y="919273"/>
                </a:lnTo>
                <a:lnTo>
                  <a:pt x="2706941" y="876305"/>
                </a:lnTo>
                <a:lnTo>
                  <a:pt x="2691548" y="832974"/>
                </a:lnTo>
                <a:lnTo>
                  <a:pt x="2676917" y="789287"/>
                </a:lnTo>
                <a:lnTo>
                  <a:pt x="2663056" y="745254"/>
                </a:lnTo>
                <a:lnTo>
                  <a:pt x="2649973" y="700881"/>
                </a:lnTo>
                <a:lnTo>
                  <a:pt x="2637677" y="656176"/>
                </a:lnTo>
                <a:lnTo>
                  <a:pt x="2626175" y="611149"/>
                </a:lnTo>
                <a:lnTo>
                  <a:pt x="2615474" y="565806"/>
                </a:lnTo>
                <a:lnTo>
                  <a:pt x="2605584" y="520156"/>
                </a:lnTo>
                <a:lnTo>
                  <a:pt x="2596513" y="474206"/>
                </a:lnTo>
                <a:lnTo>
                  <a:pt x="2588267" y="427965"/>
                </a:lnTo>
                <a:lnTo>
                  <a:pt x="2580855" y="381441"/>
                </a:lnTo>
                <a:lnTo>
                  <a:pt x="2574286" y="334641"/>
                </a:lnTo>
                <a:lnTo>
                  <a:pt x="2568566" y="287573"/>
                </a:lnTo>
                <a:lnTo>
                  <a:pt x="2563705" y="240247"/>
                </a:lnTo>
                <a:lnTo>
                  <a:pt x="2559709" y="192668"/>
                </a:lnTo>
                <a:lnTo>
                  <a:pt x="2556588" y="144846"/>
                </a:lnTo>
                <a:lnTo>
                  <a:pt x="2554348" y="96789"/>
                </a:lnTo>
                <a:lnTo>
                  <a:pt x="2552999" y="48504"/>
                </a:lnTo>
                <a:lnTo>
                  <a:pt x="2552547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0"/>
            <a:ext cx="2552700" cy="2552700"/>
          </a:xfrm>
          <a:custGeom>
            <a:avLst/>
            <a:gdLst/>
            <a:ahLst/>
            <a:cxnLst/>
            <a:rect l="l" t="t" r="r" b="b"/>
            <a:pathLst>
              <a:path w="2552700" h="2552700">
                <a:moveTo>
                  <a:pt x="2552300" y="0"/>
                </a:moveTo>
                <a:lnTo>
                  <a:pt x="0" y="0"/>
                </a:lnTo>
                <a:lnTo>
                  <a:pt x="2" y="2552549"/>
                </a:lnTo>
                <a:lnTo>
                  <a:pt x="454" y="2504045"/>
                </a:lnTo>
                <a:lnTo>
                  <a:pt x="1803" y="2455760"/>
                </a:lnTo>
                <a:lnTo>
                  <a:pt x="4043" y="2407703"/>
                </a:lnTo>
                <a:lnTo>
                  <a:pt x="7164" y="2359881"/>
                </a:lnTo>
                <a:lnTo>
                  <a:pt x="11160" y="2312302"/>
                </a:lnTo>
                <a:lnTo>
                  <a:pt x="16021" y="2264976"/>
                </a:lnTo>
                <a:lnTo>
                  <a:pt x="21741" y="2217908"/>
                </a:lnTo>
                <a:lnTo>
                  <a:pt x="28310" y="2171108"/>
                </a:lnTo>
                <a:lnTo>
                  <a:pt x="35722" y="2124584"/>
                </a:lnTo>
                <a:lnTo>
                  <a:pt x="43968" y="2078343"/>
                </a:lnTo>
                <a:lnTo>
                  <a:pt x="53039" y="2032393"/>
                </a:lnTo>
                <a:lnTo>
                  <a:pt x="62929" y="1986743"/>
                </a:lnTo>
                <a:lnTo>
                  <a:pt x="73630" y="1941400"/>
                </a:lnTo>
                <a:lnTo>
                  <a:pt x="85132" y="1896372"/>
                </a:lnTo>
                <a:lnTo>
                  <a:pt x="97428" y="1851668"/>
                </a:lnTo>
                <a:lnTo>
                  <a:pt x="110511" y="1807295"/>
                </a:lnTo>
                <a:lnTo>
                  <a:pt x="124372" y="1763262"/>
                </a:lnTo>
                <a:lnTo>
                  <a:pt x="139003" y="1719575"/>
                </a:lnTo>
                <a:lnTo>
                  <a:pt x="154396" y="1676244"/>
                </a:lnTo>
                <a:lnTo>
                  <a:pt x="170544" y="1633276"/>
                </a:lnTo>
                <a:lnTo>
                  <a:pt x="187438" y="1590680"/>
                </a:lnTo>
                <a:lnTo>
                  <a:pt x="205070" y="1548462"/>
                </a:lnTo>
                <a:lnTo>
                  <a:pt x="223433" y="1506632"/>
                </a:lnTo>
                <a:lnTo>
                  <a:pt x="242518" y="1465197"/>
                </a:lnTo>
                <a:lnTo>
                  <a:pt x="262317" y="1424165"/>
                </a:lnTo>
                <a:lnTo>
                  <a:pt x="282823" y="1383544"/>
                </a:lnTo>
                <a:lnTo>
                  <a:pt x="304027" y="1343342"/>
                </a:lnTo>
                <a:lnTo>
                  <a:pt x="325922" y="1303567"/>
                </a:lnTo>
                <a:lnTo>
                  <a:pt x="348499" y="1264228"/>
                </a:lnTo>
                <a:lnTo>
                  <a:pt x="371750" y="1225331"/>
                </a:lnTo>
                <a:lnTo>
                  <a:pt x="395668" y="1186885"/>
                </a:lnTo>
                <a:lnTo>
                  <a:pt x="420245" y="1148899"/>
                </a:lnTo>
                <a:lnTo>
                  <a:pt x="445472" y="1111379"/>
                </a:lnTo>
                <a:lnTo>
                  <a:pt x="471341" y="1074334"/>
                </a:lnTo>
                <a:lnTo>
                  <a:pt x="497846" y="1037772"/>
                </a:lnTo>
                <a:lnTo>
                  <a:pt x="524976" y="1001702"/>
                </a:lnTo>
                <a:lnTo>
                  <a:pt x="552726" y="966130"/>
                </a:lnTo>
                <a:lnTo>
                  <a:pt x="581086" y="931065"/>
                </a:lnTo>
                <a:lnTo>
                  <a:pt x="610048" y="896514"/>
                </a:lnTo>
                <a:lnTo>
                  <a:pt x="639606" y="862487"/>
                </a:lnTo>
                <a:lnTo>
                  <a:pt x="669750" y="828990"/>
                </a:lnTo>
                <a:lnTo>
                  <a:pt x="700472" y="796033"/>
                </a:lnTo>
                <a:lnTo>
                  <a:pt x="731766" y="763622"/>
                </a:lnTo>
                <a:lnTo>
                  <a:pt x="763622" y="731766"/>
                </a:lnTo>
                <a:lnTo>
                  <a:pt x="796033" y="700472"/>
                </a:lnTo>
                <a:lnTo>
                  <a:pt x="828991" y="669749"/>
                </a:lnTo>
                <a:lnTo>
                  <a:pt x="862487" y="639605"/>
                </a:lnTo>
                <a:lnTo>
                  <a:pt x="896515" y="610048"/>
                </a:lnTo>
                <a:lnTo>
                  <a:pt x="931065" y="581085"/>
                </a:lnTo>
                <a:lnTo>
                  <a:pt x="966130" y="552725"/>
                </a:lnTo>
                <a:lnTo>
                  <a:pt x="1001702" y="524976"/>
                </a:lnTo>
                <a:lnTo>
                  <a:pt x="1037773" y="497845"/>
                </a:lnTo>
                <a:lnTo>
                  <a:pt x="1074335" y="471341"/>
                </a:lnTo>
                <a:lnTo>
                  <a:pt x="1111379" y="445471"/>
                </a:lnTo>
                <a:lnTo>
                  <a:pt x="1148899" y="420244"/>
                </a:lnTo>
                <a:lnTo>
                  <a:pt x="1186886" y="395668"/>
                </a:lnTo>
                <a:lnTo>
                  <a:pt x="1225331" y="371750"/>
                </a:lnTo>
                <a:lnTo>
                  <a:pt x="1264228" y="348498"/>
                </a:lnTo>
                <a:lnTo>
                  <a:pt x="1303568" y="325921"/>
                </a:lnTo>
                <a:lnTo>
                  <a:pt x="1343342" y="304027"/>
                </a:lnTo>
                <a:lnTo>
                  <a:pt x="1383544" y="282822"/>
                </a:lnTo>
                <a:lnTo>
                  <a:pt x="1424165" y="262317"/>
                </a:lnTo>
                <a:lnTo>
                  <a:pt x="1465197" y="242517"/>
                </a:lnTo>
                <a:lnTo>
                  <a:pt x="1506632" y="223432"/>
                </a:lnTo>
                <a:lnTo>
                  <a:pt x="1548462" y="205070"/>
                </a:lnTo>
                <a:lnTo>
                  <a:pt x="1590680" y="187438"/>
                </a:lnTo>
                <a:lnTo>
                  <a:pt x="1633277" y="170544"/>
                </a:lnTo>
                <a:lnTo>
                  <a:pt x="1676245" y="154396"/>
                </a:lnTo>
                <a:lnTo>
                  <a:pt x="1719576" y="139003"/>
                </a:lnTo>
                <a:lnTo>
                  <a:pt x="1763262" y="124371"/>
                </a:lnTo>
                <a:lnTo>
                  <a:pt x="1807296" y="110511"/>
                </a:lnTo>
                <a:lnTo>
                  <a:pt x="1851669" y="97428"/>
                </a:lnTo>
                <a:lnTo>
                  <a:pt x="1896373" y="85131"/>
                </a:lnTo>
                <a:lnTo>
                  <a:pt x="1941400" y="73629"/>
                </a:lnTo>
                <a:lnTo>
                  <a:pt x="1986743" y="62929"/>
                </a:lnTo>
                <a:lnTo>
                  <a:pt x="2032393" y="53039"/>
                </a:lnTo>
                <a:lnTo>
                  <a:pt x="2078343" y="43967"/>
                </a:lnTo>
                <a:lnTo>
                  <a:pt x="2124584" y="35722"/>
                </a:lnTo>
                <a:lnTo>
                  <a:pt x="2171109" y="28310"/>
                </a:lnTo>
                <a:lnTo>
                  <a:pt x="2217908" y="21740"/>
                </a:lnTo>
                <a:lnTo>
                  <a:pt x="2264976" y="16021"/>
                </a:lnTo>
                <a:lnTo>
                  <a:pt x="2312303" y="11159"/>
                </a:lnTo>
                <a:lnTo>
                  <a:pt x="2359881" y="7164"/>
                </a:lnTo>
                <a:lnTo>
                  <a:pt x="2407703" y="4043"/>
                </a:lnTo>
                <a:lnTo>
                  <a:pt x="2455760" y="1803"/>
                </a:lnTo>
                <a:lnTo>
                  <a:pt x="2504045" y="453"/>
                </a:lnTo>
                <a:lnTo>
                  <a:pt x="2552550" y="2"/>
                </a:lnTo>
                <a:lnTo>
                  <a:pt x="2552300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4788"/>
            <a:ext cx="7546467" cy="64415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4788"/>
            <a:ext cx="7546467" cy="64415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7348200" cy="9758680"/>
          </a:xfrm>
          <a:custGeom>
            <a:avLst/>
            <a:gdLst/>
            <a:ahLst/>
            <a:cxnLst/>
            <a:rect l="l" t="t" r="r" b="b"/>
            <a:pathLst>
              <a:path w="17348200" h="9758680">
                <a:moveTo>
                  <a:pt x="17348200" y="0"/>
                </a:moveTo>
                <a:lnTo>
                  <a:pt x="0" y="0"/>
                </a:lnTo>
                <a:lnTo>
                  <a:pt x="0" y="9758362"/>
                </a:lnTo>
                <a:lnTo>
                  <a:pt x="17348200" y="9758362"/>
                </a:lnTo>
                <a:lnTo>
                  <a:pt x="17348200" y="0"/>
                </a:lnTo>
                <a:close/>
              </a:path>
            </a:pathLst>
          </a:custGeom>
          <a:solidFill>
            <a:srgbClr val="009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8853" y="566511"/>
            <a:ext cx="16270493" cy="544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7410" y="2244788"/>
            <a:ext cx="15613380" cy="64415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898388" y="9076754"/>
            <a:ext cx="5551424" cy="487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67410" y="9076754"/>
            <a:ext cx="3990086" cy="487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490704" y="9076754"/>
            <a:ext cx="3990086" cy="487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1510" y="0"/>
            <a:ext cx="12076688" cy="55013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2552065" cy="2552700"/>
          </a:xfrm>
          <a:custGeom>
            <a:avLst/>
            <a:gdLst/>
            <a:ahLst/>
            <a:cxnLst/>
            <a:rect l="l" t="t" r="r" b="b"/>
            <a:pathLst>
              <a:path w="2552065" h="2552700">
                <a:moveTo>
                  <a:pt x="2551962" y="0"/>
                </a:moveTo>
                <a:lnTo>
                  <a:pt x="0" y="0"/>
                </a:lnTo>
                <a:lnTo>
                  <a:pt x="0" y="2552262"/>
                </a:lnTo>
                <a:lnTo>
                  <a:pt x="449" y="2504038"/>
                </a:lnTo>
                <a:lnTo>
                  <a:pt x="1798" y="2455753"/>
                </a:lnTo>
                <a:lnTo>
                  <a:pt x="4038" y="2407696"/>
                </a:lnTo>
                <a:lnTo>
                  <a:pt x="7159" y="2359875"/>
                </a:lnTo>
                <a:lnTo>
                  <a:pt x="11155" y="2312297"/>
                </a:lnTo>
                <a:lnTo>
                  <a:pt x="16016" y="2264970"/>
                </a:lnTo>
                <a:lnTo>
                  <a:pt x="21736" y="2217903"/>
                </a:lnTo>
                <a:lnTo>
                  <a:pt x="28305" y="2171103"/>
                </a:lnTo>
                <a:lnTo>
                  <a:pt x="35717" y="2124579"/>
                </a:lnTo>
                <a:lnTo>
                  <a:pt x="43962" y="2078338"/>
                </a:lnTo>
                <a:lnTo>
                  <a:pt x="53034" y="2032389"/>
                </a:lnTo>
                <a:lnTo>
                  <a:pt x="62924" y="1986739"/>
                </a:lnTo>
                <a:lnTo>
                  <a:pt x="73624" y="1941396"/>
                </a:lnTo>
                <a:lnTo>
                  <a:pt x="85127" y="1896369"/>
                </a:lnTo>
                <a:lnTo>
                  <a:pt x="97423" y="1851665"/>
                </a:lnTo>
                <a:lnTo>
                  <a:pt x="110506" y="1807292"/>
                </a:lnTo>
                <a:lnTo>
                  <a:pt x="124367" y="1763259"/>
                </a:lnTo>
                <a:lnTo>
                  <a:pt x="138998" y="1719573"/>
                </a:lnTo>
                <a:lnTo>
                  <a:pt x="154391" y="1676242"/>
                </a:lnTo>
                <a:lnTo>
                  <a:pt x="170539" y="1633274"/>
                </a:lnTo>
                <a:lnTo>
                  <a:pt x="187433" y="1590677"/>
                </a:lnTo>
                <a:lnTo>
                  <a:pt x="205065" y="1548460"/>
                </a:lnTo>
                <a:lnTo>
                  <a:pt x="223427" y="1506630"/>
                </a:lnTo>
                <a:lnTo>
                  <a:pt x="242512" y="1465195"/>
                </a:lnTo>
                <a:lnTo>
                  <a:pt x="262312" y="1424163"/>
                </a:lnTo>
                <a:lnTo>
                  <a:pt x="282818" y="1383542"/>
                </a:lnTo>
                <a:lnTo>
                  <a:pt x="304022" y="1343340"/>
                </a:lnTo>
                <a:lnTo>
                  <a:pt x="325916" y="1303565"/>
                </a:lnTo>
                <a:lnTo>
                  <a:pt x="348493" y="1264225"/>
                </a:lnTo>
                <a:lnTo>
                  <a:pt x="371745" y="1225329"/>
                </a:lnTo>
                <a:lnTo>
                  <a:pt x="395663" y="1186883"/>
                </a:lnTo>
                <a:lnTo>
                  <a:pt x="420239" y="1148896"/>
                </a:lnTo>
                <a:lnTo>
                  <a:pt x="445466" y="1111377"/>
                </a:lnTo>
                <a:lnTo>
                  <a:pt x="471336" y="1074332"/>
                </a:lnTo>
                <a:lnTo>
                  <a:pt x="497840" y="1037770"/>
                </a:lnTo>
                <a:lnTo>
                  <a:pt x="524971" y="1001699"/>
                </a:lnTo>
                <a:lnTo>
                  <a:pt x="552720" y="966127"/>
                </a:lnTo>
                <a:lnTo>
                  <a:pt x="581080" y="931062"/>
                </a:lnTo>
                <a:lnTo>
                  <a:pt x="610043" y="896512"/>
                </a:lnTo>
                <a:lnTo>
                  <a:pt x="639600" y="862484"/>
                </a:lnTo>
                <a:lnTo>
                  <a:pt x="669744" y="828988"/>
                </a:lnTo>
                <a:lnTo>
                  <a:pt x="700467" y="796030"/>
                </a:lnTo>
                <a:lnTo>
                  <a:pt x="731761" y="763619"/>
                </a:lnTo>
                <a:lnTo>
                  <a:pt x="763617" y="731763"/>
                </a:lnTo>
                <a:lnTo>
                  <a:pt x="796028" y="700469"/>
                </a:lnTo>
                <a:lnTo>
                  <a:pt x="828986" y="669746"/>
                </a:lnTo>
                <a:lnTo>
                  <a:pt x="862482" y="639602"/>
                </a:lnTo>
                <a:lnTo>
                  <a:pt x="896509" y="610045"/>
                </a:lnTo>
                <a:lnTo>
                  <a:pt x="931060" y="581082"/>
                </a:lnTo>
                <a:lnTo>
                  <a:pt x="966125" y="552722"/>
                </a:lnTo>
                <a:lnTo>
                  <a:pt x="1001697" y="524972"/>
                </a:lnTo>
                <a:lnTo>
                  <a:pt x="1037768" y="497841"/>
                </a:lnTo>
                <a:lnTo>
                  <a:pt x="1074329" y="471337"/>
                </a:lnTo>
                <a:lnTo>
                  <a:pt x="1111374" y="445467"/>
                </a:lnTo>
                <a:lnTo>
                  <a:pt x="1148894" y="420240"/>
                </a:lnTo>
                <a:lnTo>
                  <a:pt x="1186880" y="395663"/>
                </a:lnTo>
                <a:lnTo>
                  <a:pt x="1225326" y="371745"/>
                </a:lnTo>
                <a:lnTo>
                  <a:pt x="1264223" y="348493"/>
                </a:lnTo>
                <a:lnTo>
                  <a:pt x="1303562" y="325916"/>
                </a:lnTo>
                <a:lnTo>
                  <a:pt x="1343337" y="304021"/>
                </a:lnTo>
                <a:lnTo>
                  <a:pt x="1383539" y="282817"/>
                </a:lnTo>
                <a:lnTo>
                  <a:pt x="1424160" y="262311"/>
                </a:lnTo>
                <a:lnTo>
                  <a:pt x="1465192" y="242512"/>
                </a:lnTo>
                <a:lnTo>
                  <a:pt x="1506627" y="223427"/>
                </a:lnTo>
                <a:lnTo>
                  <a:pt x="1548457" y="205064"/>
                </a:lnTo>
                <a:lnTo>
                  <a:pt x="1590675" y="187431"/>
                </a:lnTo>
                <a:lnTo>
                  <a:pt x="1633271" y="170537"/>
                </a:lnTo>
                <a:lnTo>
                  <a:pt x="1676239" y="154390"/>
                </a:lnTo>
                <a:lnTo>
                  <a:pt x="1719570" y="138996"/>
                </a:lnTo>
                <a:lnTo>
                  <a:pt x="1763257" y="124365"/>
                </a:lnTo>
                <a:lnTo>
                  <a:pt x="1807290" y="110504"/>
                </a:lnTo>
                <a:lnTo>
                  <a:pt x="1851663" y="97421"/>
                </a:lnTo>
                <a:lnTo>
                  <a:pt x="1896368" y="85125"/>
                </a:lnTo>
                <a:lnTo>
                  <a:pt x="1941395" y="73622"/>
                </a:lnTo>
                <a:lnTo>
                  <a:pt x="1986738" y="62922"/>
                </a:lnTo>
                <a:lnTo>
                  <a:pt x="2032388" y="53032"/>
                </a:lnTo>
                <a:lnTo>
                  <a:pt x="2078338" y="43960"/>
                </a:lnTo>
                <a:lnTo>
                  <a:pt x="2124579" y="35714"/>
                </a:lnTo>
                <a:lnTo>
                  <a:pt x="2171103" y="28303"/>
                </a:lnTo>
                <a:lnTo>
                  <a:pt x="2217903" y="21733"/>
                </a:lnTo>
                <a:lnTo>
                  <a:pt x="2264971" y="16013"/>
                </a:lnTo>
                <a:lnTo>
                  <a:pt x="2312297" y="11152"/>
                </a:lnTo>
                <a:lnTo>
                  <a:pt x="2359876" y="7156"/>
                </a:lnTo>
                <a:lnTo>
                  <a:pt x="2407698" y="4035"/>
                </a:lnTo>
                <a:lnTo>
                  <a:pt x="2455755" y="1795"/>
                </a:lnTo>
                <a:lnTo>
                  <a:pt x="2504040" y="446"/>
                </a:lnTo>
                <a:lnTo>
                  <a:pt x="2551962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171598" y="0"/>
            <a:ext cx="9177020" cy="9758680"/>
            <a:chOff x="8171598" y="0"/>
            <a:chExt cx="9177020" cy="9758680"/>
          </a:xfrm>
        </p:grpSpPr>
        <p:sp>
          <p:nvSpPr>
            <p:cNvPr id="5" name="object 5"/>
            <p:cNvSpPr/>
            <p:nvPr/>
          </p:nvSpPr>
          <p:spPr>
            <a:xfrm>
              <a:off x="8171598" y="7205815"/>
              <a:ext cx="5105400" cy="2552700"/>
            </a:xfrm>
            <a:custGeom>
              <a:avLst/>
              <a:gdLst/>
              <a:ahLst/>
              <a:cxnLst/>
              <a:rect l="l" t="t" r="r" b="b"/>
              <a:pathLst>
                <a:path w="5105400" h="2552700">
                  <a:moveTo>
                    <a:pt x="2552547" y="0"/>
                  </a:moveTo>
                  <a:lnTo>
                    <a:pt x="2552095" y="48504"/>
                  </a:lnTo>
                  <a:lnTo>
                    <a:pt x="2550746" y="96788"/>
                  </a:lnTo>
                  <a:lnTo>
                    <a:pt x="2548506" y="144845"/>
                  </a:lnTo>
                  <a:lnTo>
                    <a:pt x="2545385" y="192667"/>
                  </a:lnTo>
                  <a:lnTo>
                    <a:pt x="2541389" y="240245"/>
                  </a:lnTo>
                  <a:lnTo>
                    <a:pt x="2536528" y="287571"/>
                  </a:lnTo>
                  <a:lnTo>
                    <a:pt x="2530808" y="334638"/>
                  </a:lnTo>
                  <a:lnTo>
                    <a:pt x="2524239" y="381438"/>
                  </a:lnTo>
                  <a:lnTo>
                    <a:pt x="2516827" y="427962"/>
                  </a:lnTo>
                  <a:lnTo>
                    <a:pt x="2508581" y="474203"/>
                  </a:lnTo>
                  <a:lnTo>
                    <a:pt x="2499509" y="520152"/>
                  </a:lnTo>
                  <a:lnTo>
                    <a:pt x="2489619" y="565802"/>
                  </a:lnTo>
                  <a:lnTo>
                    <a:pt x="2478919" y="611145"/>
                  </a:lnTo>
                  <a:lnTo>
                    <a:pt x="2467417" y="656172"/>
                  </a:lnTo>
                  <a:lnTo>
                    <a:pt x="2455120" y="700876"/>
                  </a:lnTo>
                  <a:lnTo>
                    <a:pt x="2442037" y="745249"/>
                  </a:lnTo>
                  <a:lnTo>
                    <a:pt x="2428176" y="789282"/>
                  </a:lnTo>
                  <a:lnTo>
                    <a:pt x="2413545" y="832969"/>
                  </a:lnTo>
                  <a:lnTo>
                    <a:pt x="2398152" y="876300"/>
                  </a:lnTo>
                  <a:lnTo>
                    <a:pt x="2382004" y="919267"/>
                  </a:lnTo>
                  <a:lnTo>
                    <a:pt x="2365110" y="961864"/>
                  </a:lnTo>
                  <a:lnTo>
                    <a:pt x="2347477" y="1004081"/>
                  </a:lnTo>
                  <a:lnTo>
                    <a:pt x="2329115" y="1045912"/>
                  </a:lnTo>
                  <a:lnTo>
                    <a:pt x="2310029" y="1087347"/>
                  </a:lnTo>
                  <a:lnTo>
                    <a:pt x="2290230" y="1128379"/>
                  </a:lnTo>
                  <a:lnTo>
                    <a:pt x="2269724" y="1169000"/>
                  </a:lnTo>
                  <a:lnTo>
                    <a:pt x="2248520" y="1209201"/>
                  </a:lnTo>
                  <a:lnTo>
                    <a:pt x="2226625" y="1248976"/>
                  </a:lnTo>
                  <a:lnTo>
                    <a:pt x="2204048" y="1288316"/>
                  </a:lnTo>
                  <a:lnTo>
                    <a:pt x="2180796" y="1327212"/>
                  </a:lnTo>
                  <a:lnTo>
                    <a:pt x="2156878" y="1365658"/>
                  </a:lnTo>
                  <a:lnTo>
                    <a:pt x="2132301" y="1403645"/>
                  </a:lnTo>
                  <a:lnTo>
                    <a:pt x="2107074" y="1441164"/>
                  </a:lnTo>
                  <a:lnTo>
                    <a:pt x="2081204" y="1478209"/>
                  </a:lnTo>
                  <a:lnTo>
                    <a:pt x="2054700" y="1514771"/>
                  </a:lnTo>
                  <a:lnTo>
                    <a:pt x="2027569" y="1550842"/>
                  </a:lnTo>
                  <a:lnTo>
                    <a:pt x="1999820" y="1586414"/>
                  </a:lnTo>
                  <a:lnTo>
                    <a:pt x="1971459" y="1621479"/>
                  </a:lnTo>
                  <a:lnTo>
                    <a:pt x="1942497" y="1656029"/>
                  </a:lnTo>
                  <a:lnTo>
                    <a:pt x="1912939" y="1690057"/>
                  </a:lnTo>
                  <a:lnTo>
                    <a:pt x="1882795" y="1723553"/>
                  </a:lnTo>
                  <a:lnTo>
                    <a:pt x="1852072" y="1756511"/>
                  </a:lnTo>
                  <a:lnTo>
                    <a:pt x="1820779" y="1788922"/>
                  </a:lnTo>
                  <a:lnTo>
                    <a:pt x="1788922" y="1820779"/>
                  </a:lnTo>
                  <a:lnTo>
                    <a:pt x="1756511" y="1852072"/>
                  </a:lnTo>
                  <a:lnTo>
                    <a:pt x="1723553" y="1882795"/>
                  </a:lnTo>
                  <a:lnTo>
                    <a:pt x="1690057" y="1912939"/>
                  </a:lnTo>
                  <a:lnTo>
                    <a:pt x="1656029" y="1942497"/>
                  </a:lnTo>
                  <a:lnTo>
                    <a:pt x="1621479" y="1971459"/>
                  </a:lnTo>
                  <a:lnTo>
                    <a:pt x="1586414" y="1999820"/>
                  </a:lnTo>
                  <a:lnTo>
                    <a:pt x="1550842" y="2027569"/>
                  </a:lnTo>
                  <a:lnTo>
                    <a:pt x="1514771" y="2054700"/>
                  </a:lnTo>
                  <a:lnTo>
                    <a:pt x="1478209" y="2081204"/>
                  </a:lnTo>
                  <a:lnTo>
                    <a:pt x="1441164" y="2107074"/>
                  </a:lnTo>
                  <a:lnTo>
                    <a:pt x="1403645" y="2132301"/>
                  </a:lnTo>
                  <a:lnTo>
                    <a:pt x="1365658" y="2156878"/>
                  </a:lnTo>
                  <a:lnTo>
                    <a:pt x="1327212" y="2180796"/>
                  </a:lnTo>
                  <a:lnTo>
                    <a:pt x="1288316" y="2204048"/>
                  </a:lnTo>
                  <a:lnTo>
                    <a:pt x="1248976" y="2226625"/>
                  </a:lnTo>
                  <a:lnTo>
                    <a:pt x="1209201" y="2248520"/>
                  </a:lnTo>
                  <a:lnTo>
                    <a:pt x="1169000" y="2269724"/>
                  </a:lnTo>
                  <a:lnTo>
                    <a:pt x="1128379" y="2290230"/>
                  </a:lnTo>
                  <a:lnTo>
                    <a:pt x="1087347" y="2310029"/>
                  </a:lnTo>
                  <a:lnTo>
                    <a:pt x="1045912" y="2329115"/>
                  </a:lnTo>
                  <a:lnTo>
                    <a:pt x="1004081" y="2347477"/>
                  </a:lnTo>
                  <a:lnTo>
                    <a:pt x="961864" y="2365110"/>
                  </a:lnTo>
                  <a:lnTo>
                    <a:pt x="919267" y="2382004"/>
                  </a:lnTo>
                  <a:lnTo>
                    <a:pt x="876300" y="2398152"/>
                  </a:lnTo>
                  <a:lnTo>
                    <a:pt x="832969" y="2413545"/>
                  </a:lnTo>
                  <a:lnTo>
                    <a:pt x="789282" y="2428176"/>
                  </a:lnTo>
                  <a:lnTo>
                    <a:pt x="745249" y="2442037"/>
                  </a:lnTo>
                  <a:lnTo>
                    <a:pt x="700876" y="2455120"/>
                  </a:lnTo>
                  <a:lnTo>
                    <a:pt x="656172" y="2467417"/>
                  </a:lnTo>
                  <a:lnTo>
                    <a:pt x="611145" y="2478919"/>
                  </a:lnTo>
                  <a:lnTo>
                    <a:pt x="565802" y="2489619"/>
                  </a:lnTo>
                  <a:lnTo>
                    <a:pt x="520152" y="2499509"/>
                  </a:lnTo>
                  <a:lnTo>
                    <a:pt x="474203" y="2508581"/>
                  </a:lnTo>
                  <a:lnTo>
                    <a:pt x="427962" y="2516827"/>
                  </a:lnTo>
                  <a:lnTo>
                    <a:pt x="381438" y="2524239"/>
                  </a:lnTo>
                  <a:lnTo>
                    <a:pt x="334638" y="2530808"/>
                  </a:lnTo>
                  <a:lnTo>
                    <a:pt x="287571" y="2536528"/>
                  </a:lnTo>
                  <a:lnTo>
                    <a:pt x="240245" y="2541389"/>
                  </a:lnTo>
                  <a:lnTo>
                    <a:pt x="192667" y="2545385"/>
                  </a:lnTo>
                  <a:lnTo>
                    <a:pt x="144845" y="2548506"/>
                  </a:lnTo>
                  <a:lnTo>
                    <a:pt x="96788" y="2550746"/>
                  </a:lnTo>
                  <a:lnTo>
                    <a:pt x="48504" y="2552095"/>
                  </a:lnTo>
                  <a:lnTo>
                    <a:pt x="0" y="2552547"/>
                  </a:lnTo>
                  <a:lnTo>
                    <a:pt x="5105107" y="2552547"/>
                  </a:lnTo>
                  <a:lnTo>
                    <a:pt x="5056602" y="2552095"/>
                  </a:lnTo>
                  <a:lnTo>
                    <a:pt x="5008317" y="2550746"/>
                  </a:lnTo>
                  <a:lnTo>
                    <a:pt x="4960259" y="2548506"/>
                  </a:lnTo>
                  <a:lnTo>
                    <a:pt x="4912437" y="2545385"/>
                  </a:lnTo>
                  <a:lnTo>
                    <a:pt x="4864858" y="2541389"/>
                  </a:lnTo>
                  <a:lnTo>
                    <a:pt x="4817531" y="2536528"/>
                  </a:lnTo>
                  <a:lnTo>
                    <a:pt x="4770463" y="2530808"/>
                  </a:lnTo>
                  <a:lnTo>
                    <a:pt x="4723663" y="2524239"/>
                  </a:lnTo>
                  <a:lnTo>
                    <a:pt x="4677138" y="2516827"/>
                  </a:lnTo>
                  <a:lnTo>
                    <a:pt x="4630897" y="2508581"/>
                  </a:lnTo>
                  <a:lnTo>
                    <a:pt x="4584947" y="2499509"/>
                  </a:lnTo>
                  <a:lnTo>
                    <a:pt x="4539296" y="2489619"/>
                  </a:lnTo>
                  <a:lnTo>
                    <a:pt x="4493953" y="2478919"/>
                  </a:lnTo>
                  <a:lnTo>
                    <a:pt x="4448925" y="2467417"/>
                  </a:lnTo>
                  <a:lnTo>
                    <a:pt x="4404221" y="2455120"/>
                  </a:lnTo>
                  <a:lnTo>
                    <a:pt x="4359848" y="2442037"/>
                  </a:lnTo>
                  <a:lnTo>
                    <a:pt x="4315814" y="2428176"/>
                  </a:lnTo>
                  <a:lnTo>
                    <a:pt x="4272127" y="2413545"/>
                  </a:lnTo>
                  <a:lnTo>
                    <a:pt x="4228796" y="2398152"/>
                  </a:lnTo>
                  <a:lnTo>
                    <a:pt x="4185827" y="2382004"/>
                  </a:lnTo>
                  <a:lnTo>
                    <a:pt x="4143231" y="2365110"/>
                  </a:lnTo>
                  <a:lnTo>
                    <a:pt x="4101013" y="2347477"/>
                  </a:lnTo>
                  <a:lnTo>
                    <a:pt x="4059182" y="2329115"/>
                  </a:lnTo>
                  <a:lnTo>
                    <a:pt x="4017747" y="2310029"/>
                  </a:lnTo>
                  <a:lnTo>
                    <a:pt x="3976715" y="2290230"/>
                  </a:lnTo>
                  <a:lnTo>
                    <a:pt x="3936093" y="2269724"/>
                  </a:lnTo>
                  <a:lnTo>
                    <a:pt x="3895891" y="2248520"/>
                  </a:lnTo>
                  <a:lnTo>
                    <a:pt x="3856116" y="2226625"/>
                  </a:lnTo>
                  <a:lnTo>
                    <a:pt x="3816777" y="2204048"/>
                  </a:lnTo>
                  <a:lnTo>
                    <a:pt x="3777880" y="2180796"/>
                  </a:lnTo>
                  <a:lnTo>
                    <a:pt x="3739434" y="2156878"/>
                  </a:lnTo>
                  <a:lnTo>
                    <a:pt x="3701447" y="2132301"/>
                  </a:lnTo>
                  <a:lnTo>
                    <a:pt x="3663927" y="2107074"/>
                  </a:lnTo>
                  <a:lnTo>
                    <a:pt x="3626882" y="2081204"/>
                  </a:lnTo>
                  <a:lnTo>
                    <a:pt x="3590320" y="2054700"/>
                  </a:lnTo>
                  <a:lnTo>
                    <a:pt x="3554249" y="2027569"/>
                  </a:lnTo>
                  <a:lnTo>
                    <a:pt x="3518677" y="1999820"/>
                  </a:lnTo>
                  <a:lnTo>
                    <a:pt x="3483612" y="1971459"/>
                  </a:lnTo>
                  <a:lnTo>
                    <a:pt x="3449062" y="1942497"/>
                  </a:lnTo>
                  <a:lnTo>
                    <a:pt x="3415034" y="1912939"/>
                  </a:lnTo>
                  <a:lnTo>
                    <a:pt x="3381538" y="1882795"/>
                  </a:lnTo>
                  <a:lnTo>
                    <a:pt x="3348580" y="1852072"/>
                  </a:lnTo>
                  <a:lnTo>
                    <a:pt x="3316169" y="1820779"/>
                  </a:lnTo>
                  <a:lnTo>
                    <a:pt x="3284312" y="1788922"/>
                  </a:lnTo>
                  <a:lnTo>
                    <a:pt x="3253019" y="1756511"/>
                  </a:lnTo>
                  <a:lnTo>
                    <a:pt x="3222296" y="1723553"/>
                  </a:lnTo>
                  <a:lnTo>
                    <a:pt x="3192152" y="1690057"/>
                  </a:lnTo>
                  <a:lnTo>
                    <a:pt x="3162594" y="1656029"/>
                  </a:lnTo>
                  <a:lnTo>
                    <a:pt x="3133632" y="1621479"/>
                  </a:lnTo>
                  <a:lnTo>
                    <a:pt x="3105272" y="1586414"/>
                  </a:lnTo>
                  <a:lnTo>
                    <a:pt x="3077522" y="1550842"/>
                  </a:lnTo>
                  <a:lnTo>
                    <a:pt x="3050391" y="1514771"/>
                  </a:lnTo>
                  <a:lnTo>
                    <a:pt x="3023887" y="1478209"/>
                  </a:lnTo>
                  <a:lnTo>
                    <a:pt x="2998017" y="1441164"/>
                  </a:lnTo>
                  <a:lnTo>
                    <a:pt x="2972790" y="1403645"/>
                  </a:lnTo>
                  <a:lnTo>
                    <a:pt x="2948214" y="1365658"/>
                  </a:lnTo>
                  <a:lnTo>
                    <a:pt x="2924296" y="1327212"/>
                  </a:lnTo>
                  <a:lnTo>
                    <a:pt x="2901044" y="1288316"/>
                  </a:lnTo>
                  <a:lnTo>
                    <a:pt x="2878467" y="1248976"/>
                  </a:lnTo>
                  <a:lnTo>
                    <a:pt x="2856572" y="1209201"/>
                  </a:lnTo>
                  <a:lnTo>
                    <a:pt x="2835368" y="1169000"/>
                  </a:lnTo>
                  <a:lnTo>
                    <a:pt x="2814862" y="1128379"/>
                  </a:lnTo>
                  <a:lnTo>
                    <a:pt x="2795063" y="1087347"/>
                  </a:lnTo>
                  <a:lnTo>
                    <a:pt x="2775978" y="1045912"/>
                  </a:lnTo>
                  <a:lnTo>
                    <a:pt x="2757615" y="1004081"/>
                  </a:lnTo>
                  <a:lnTo>
                    <a:pt x="2739983" y="961864"/>
                  </a:lnTo>
                  <a:lnTo>
                    <a:pt x="2723089" y="919267"/>
                  </a:lnTo>
                  <a:lnTo>
                    <a:pt x="2706941" y="876300"/>
                  </a:lnTo>
                  <a:lnTo>
                    <a:pt x="2691548" y="832969"/>
                  </a:lnTo>
                  <a:lnTo>
                    <a:pt x="2676917" y="789282"/>
                  </a:lnTo>
                  <a:lnTo>
                    <a:pt x="2663056" y="745249"/>
                  </a:lnTo>
                  <a:lnTo>
                    <a:pt x="2649973" y="700876"/>
                  </a:lnTo>
                  <a:lnTo>
                    <a:pt x="2637677" y="656172"/>
                  </a:lnTo>
                  <a:lnTo>
                    <a:pt x="2626175" y="611145"/>
                  </a:lnTo>
                  <a:lnTo>
                    <a:pt x="2615474" y="565802"/>
                  </a:lnTo>
                  <a:lnTo>
                    <a:pt x="2605584" y="520152"/>
                  </a:lnTo>
                  <a:lnTo>
                    <a:pt x="2596513" y="474203"/>
                  </a:lnTo>
                  <a:lnTo>
                    <a:pt x="2588267" y="427962"/>
                  </a:lnTo>
                  <a:lnTo>
                    <a:pt x="2580855" y="381438"/>
                  </a:lnTo>
                  <a:lnTo>
                    <a:pt x="2574286" y="334638"/>
                  </a:lnTo>
                  <a:lnTo>
                    <a:pt x="2568566" y="287571"/>
                  </a:lnTo>
                  <a:lnTo>
                    <a:pt x="2563705" y="240245"/>
                  </a:lnTo>
                  <a:lnTo>
                    <a:pt x="2559709" y="192667"/>
                  </a:lnTo>
                  <a:lnTo>
                    <a:pt x="2556588" y="144845"/>
                  </a:lnTo>
                  <a:lnTo>
                    <a:pt x="2554348" y="96788"/>
                  </a:lnTo>
                  <a:lnTo>
                    <a:pt x="2552999" y="48504"/>
                  </a:lnTo>
                  <a:lnTo>
                    <a:pt x="2552547" y="0"/>
                  </a:lnTo>
                  <a:close/>
                </a:path>
              </a:pathLst>
            </a:custGeom>
            <a:solidFill>
              <a:srgbClr val="FF8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24146" y="0"/>
              <a:ext cx="6624053" cy="975836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12323" y="5614175"/>
            <a:ext cx="7061777" cy="22736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299"/>
              </a:lnSpc>
              <a:spcBef>
                <a:spcPts val="90"/>
              </a:spcBef>
            </a:pPr>
            <a:r>
              <a:rPr sz="7350" b="1" spc="5" dirty="0">
                <a:solidFill>
                  <a:srgbClr val="FFFFFF"/>
                </a:solidFill>
                <a:latin typeface="Arial"/>
                <a:cs typeface="Arial"/>
              </a:rPr>
              <a:t>CRO</a:t>
            </a:r>
            <a:r>
              <a:rPr lang="it-IT" sz="735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735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3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350" b="1" spc="10" dirty="0">
                <a:solidFill>
                  <a:srgbClr val="FFFFFF"/>
                </a:solidFill>
                <a:latin typeface="Arial"/>
                <a:cs typeface="Arial"/>
              </a:rPr>
              <a:t>VERDE </a:t>
            </a:r>
            <a:r>
              <a:rPr sz="7350" b="1" spc="-20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350" b="1" spc="-10" dirty="0">
                <a:solidFill>
                  <a:srgbClr val="FFFFFF"/>
                </a:solidFill>
                <a:latin typeface="Arial"/>
                <a:cs typeface="Arial"/>
              </a:rPr>
              <a:t>TORINO</a:t>
            </a:r>
            <a:endParaRPr sz="73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2323" y="8170752"/>
            <a:ext cx="715835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50" spc="-5" dirty="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sz="33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350" spc="-85" dirty="0">
                <a:solidFill>
                  <a:srgbClr val="FFFFFF"/>
                </a:solidFill>
                <a:latin typeface="Arial MT"/>
                <a:cs typeface="Arial MT"/>
              </a:rPr>
              <a:t>115</a:t>
            </a:r>
            <a:r>
              <a:rPr sz="33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350" spc="-5" dirty="0">
                <a:solidFill>
                  <a:srgbClr val="FFFFFF"/>
                </a:solidFill>
                <a:latin typeface="Arial MT"/>
                <a:cs typeface="Arial MT"/>
              </a:rPr>
              <a:t>anni</a:t>
            </a:r>
            <a:r>
              <a:rPr sz="335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350" spc="-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33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350" dirty="0">
                <a:solidFill>
                  <a:srgbClr val="FFFFFF"/>
                </a:solidFill>
                <a:latin typeface="Arial MT"/>
                <a:cs typeface="Arial MT"/>
              </a:rPr>
              <a:t>servizio</a:t>
            </a:r>
            <a:r>
              <a:rPr sz="33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350" spc="-5" dirty="0">
                <a:solidFill>
                  <a:srgbClr val="FFFFFF"/>
                </a:solidFill>
                <a:latin typeface="Arial MT"/>
                <a:cs typeface="Arial MT"/>
              </a:rPr>
              <a:t>della</a:t>
            </a:r>
            <a:r>
              <a:rPr sz="335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350" dirty="0">
                <a:solidFill>
                  <a:srgbClr val="FFFFFF"/>
                </a:solidFill>
                <a:latin typeface="Arial MT"/>
                <a:cs typeface="Arial MT"/>
              </a:rPr>
              <a:t>comunità</a:t>
            </a:r>
            <a:endParaRPr sz="335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8690" y="1132288"/>
            <a:ext cx="3638575" cy="3632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37293" y="0"/>
            <a:ext cx="12311380" cy="9843770"/>
            <a:chOff x="5037293" y="0"/>
            <a:chExt cx="12311380" cy="9843770"/>
          </a:xfrm>
        </p:grpSpPr>
        <p:sp>
          <p:nvSpPr>
            <p:cNvPr id="3" name="object 3"/>
            <p:cNvSpPr/>
            <p:nvPr/>
          </p:nvSpPr>
          <p:spPr>
            <a:xfrm>
              <a:off x="7589837" y="0"/>
              <a:ext cx="9758680" cy="9758680"/>
            </a:xfrm>
            <a:custGeom>
              <a:avLst/>
              <a:gdLst/>
              <a:ahLst/>
              <a:cxnLst/>
              <a:rect l="l" t="t" r="r" b="b"/>
              <a:pathLst>
                <a:path w="9758680" h="9758680">
                  <a:moveTo>
                    <a:pt x="9758362" y="0"/>
                  </a:moveTo>
                  <a:lnTo>
                    <a:pt x="0" y="0"/>
                  </a:lnTo>
                  <a:lnTo>
                    <a:pt x="0" y="9758362"/>
                  </a:lnTo>
                  <a:lnTo>
                    <a:pt x="9758362" y="9758362"/>
                  </a:lnTo>
                  <a:lnTo>
                    <a:pt x="9758362" y="0"/>
                  </a:lnTo>
                  <a:close/>
                </a:path>
              </a:pathLst>
            </a:custGeom>
            <a:solidFill>
              <a:srgbClr val="009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7293" y="0"/>
              <a:ext cx="10982544" cy="9843446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0" y="0"/>
            <a:ext cx="2552700" cy="2552700"/>
          </a:xfrm>
          <a:custGeom>
            <a:avLst/>
            <a:gdLst/>
            <a:ahLst/>
            <a:cxnLst/>
            <a:rect l="l" t="t" r="r" b="b"/>
            <a:pathLst>
              <a:path w="2552700" h="2552700">
                <a:moveTo>
                  <a:pt x="2552300" y="0"/>
                </a:moveTo>
                <a:lnTo>
                  <a:pt x="0" y="0"/>
                </a:lnTo>
                <a:lnTo>
                  <a:pt x="2" y="2552549"/>
                </a:lnTo>
                <a:lnTo>
                  <a:pt x="454" y="2504045"/>
                </a:lnTo>
                <a:lnTo>
                  <a:pt x="1803" y="2455760"/>
                </a:lnTo>
                <a:lnTo>
                  <a:pt x="4043" y="2407703"/>
                </a:lnTo>
                <a:lnTo>
                  <a:pt x="7164" y="2359881"/>
                </a:lnTo>
                <a:lnTo>
                  <a:pt x="11160" y="2312302"/>
                </a:lnTo>
                <a:lnTo>
                  <a:pt x="16021" y="2264976"/>
                </a:lnTo>
                <a:lnTo>
                  <a:pt x="21741" y="2217908"/>
                </a:lnTo>
                <a:lnTo>
                  <a:pt x="28310" y="2171108"/>
                </a:lnTo>
                <a:lnTo>
                  <a:pt x="35722" y="2124584"/>
                </a:lnTo>
                <a:lnTo>
                  <a:pt x="43968" y="2078343"/>
                </a:lnTo>
                <a:lnTo>
                  <a:pt x="53039" y="2032393"/>
                </a:lnTo>
                <a:lnTo>
                  <a:pt x="62929" y="1986743"/>
                </a:lnTo>
                <a:lnTo>
                  <a:pt x="73630" y="1941400"/>
                </a:lnTo>
                <a:lnTo>
                  <a:pt x="85132" y="1896372"/>
                </a:lnTo>
                <a:lnTo>
                  <a:pt x="97428" y="1851668"/>
                </a:lnTo>
                <a:lnTo>
                  <a:pt x="110511" y="1807295"/>
                </a:lnTo>
                <a:lnTo>
                  <a:pt x="124372" y="1763262"/>
                </a:lnTo>
                <a:lnTo>
                  <a:pt x="139003" y="1719575"/>
                </a:lnTo>
                <a:lnTo>
                  <a:pt x="154396" y="1676244"/>
                </a:lnTo>
                <a:lnTo>
                  <a:pt x="170544" y="1633276"/>
                </a:lnTo>
                <a:lnTo>
                  <a:pt x="187438" y="1590680"/>
                </a:lnTo>
                <a:lnTo>
                  <a:pt x="205070" y="1548462"/>
                </a:lnTo>
                <a:lnTo>
                  <a:pt x="223433" y="1506632"/>
                </a:lnTo>
                <a:lnTo>
                  <a:pt x="242518" y="1465197"/>
                </a:lnTo>
                <a:lnTo>
                  <a:pt x="262317" y="1424165"/>
                </a:lnTo>
                <a:lnTo>
                  <a:pt x="282823" y="1383544"/>
                </a:lnTo>
                <a:lnTo>
                  <a:pt x="304027" y="1343342"/>
                </a:lnTo>
                <a:lnTo>
                  <a:pt x="325922" y="1303567"/>
                </a:lnTo>
                <a:lnTo>
                  <a:pt x="348499" y="1264228"/>
                </a:lnTo>
                <a:lnTo>
                  <a:pt x="371750" y="1225331"/>
                </a:lnTo>
                <a:lnTo>
                  <a:pt x="395668" y="1186885"/>
                </a:lnTo>
                <a:lnTo>
                  <a:pt x="420245" y="1148899"/>
                </a:lnTo>
                <a:lnTo>
                  <a:pt x="445472" y="1111379"/>
                </a:lnTo>
                <a:lnTo>
                  <a:pt x="471341" y="1074334"/>
                </a:lnTo>
                <a:lnTo>
                  <a:pt x="497846" y="1037772"/>
                </a:lnTo>
                <a:lnTo>
                  <a:pt x="524976" y="1001702"/>
                </a:lnTo>
                <a:lnTo>
                  <a:pt x="552726" y="966130"/>
                </a:lnTo>
                <a:lnTo>
                  <a:pt x="581086" y="931065"/>
                </a:lnTo>
                <a:lnTo>
                  <a:pt x="610048" y="896514"/>
                </a:lnTo>
                <a:lnTo>
                  <a:pt x="639606" y="862487"/>
                </a:lnTo>
                <a:lnTo>
                  <a:pt x="669750" y="828990"/>
                </a:lnTo>
                <a:lnTo>
                  <a:pt x="700472" y="796033"/>
                </a:lnTo>
                <a:lnTo>
                  <a:pt x="731766" y="763622"/>
                </a:lnTo>
                <a:lnTo>
                  <a:pt x="763622" y="731766"/>
                </a:lnTo>
                <a:lnTo>
                  <a:pt x="796033" y="700472"/>
                </a:lnTo>
                <a:lnTo>
                  <a:pt x="828991" y="669749"/>
                </a:lnTo>
                <a:lnTo>
                  <a:pt x="862487" y="639605"/>
                </a:lnTo>
                <a:lnTo>
                  <a:pt x="896515" y="610048"/>
                </a:lnTo>
                <a:lnTo>
                  <a:pt x="931065" y="581085"/>
                </a:lnTo>
                <a:lnTo>
                  <a:pt x="966130" y="552725"/>
                </a:lnTo>
                <a:lnTo>
                  <a:pt x="1001702" y="524976"/>
                </a:lnTo>
                <a:lnTo>
                  <a:pt x="1037773" y="497845"/>
                </a:lnTo>
                <a:lnTo>
                  <a:pt x="1074335" y="471341"/>
                </a:lnTo>
                <a:lnTo>
                  <a:pt x="1111379" y="445471"/>
                </a:lnTo>
                <a:lnTo>
                  <a:pt x="1148899" y="420244"/>
                </a:lnTo>
                <a:lnTo>
                  <a:pt x="1186886" y="395668"/>
                </a:lnTo>
                <a:lnTo>
                  <a:pt x="1225331" y="371750"/>
                </a:lnTo>
                <a:lnTo>
                  <a:pt x="1264228" y="348498"/>
                </a:lnTo>
                <a:lnTo>
                  <a:pt x="1303568" y="325921"/>
                </a:lnTo>
                <a:lnTo>
                  <a:pt x="1343342" y="304027"/>
                </a:lnTo>
                <a:lnTo>
                  <a:pt x="1383544" y="282822"/>
                </a:lnTo>
                <a:lnTo>
                  <a:pt x="1424165" y="262317"/>
                </a:lnTo>
                <a:lnTo>
                  <a:pt x="1465197" y="242517"/>
                </a:lnTo>
                <a:lnTo>
                  <a:pt x="1506632" y="223432"/>
                </a:lnTo>
                <a:lnTo>
                  <a:pt x="1548462" y="205070"/>
                </a:lnTo>
                <a:lnTo>
                  <a:pt x="1590680" y="187438"/>
                </a:lnTo>
                <a:lnTo>
                  <a:pt x="1633277" y="170544"/>
                </a:lnTo>
                <a:lnTo>
                  <a:pt x="1676245" y="154396"/>
                </a:lnTo>
                <a:lnTo>
                  <a:pt x="1719576" y="139003"/>
                </a:lnTo>
                <a:lnTo>
                  <a:pt x="1763262" y="124371"/>
                </a:lnTo>
                <a:lnTo>
                  <a:pt x="1807296" y="110511"/>
                </a:lnTo>
                <a:lnTo>
                  <a:pt x="1851669" y="97428"/>
                </a:lnTo>
                <a:lnTo>
                  <a:pt x="1896373" y="85131"/>
                </a:lnTo>
                <a:lnTo>
                  <a:pt x="1941400" y="73629"/>
                </a:lnTo>
                <a:lnTo>
                  <a:pt x="1986743" y="62929"/>
                </a:lnTo>
                <a:lnTo>
                  <a:pt x="2032393" y="53039"/>
                </a:lnTo>
                <a:lnTo>
                  <a:pt x="2078343" y="43967"/>
                </a:lnTo>
                <a:lnTo>
                  <a:pt x="2124584" y="35722"/>
                </a:lnTo>
                <a:lnTo>
                  <a:pt x="2171109" y="28310"/>
                </a:lnTo>
                <a:lnTo>
                  <a:pt x="2217908" y="21740"/>
                </a:lnTo>
                <a:lnTo>
                  <a:pt x="2264976" y="16021"/>
                </a:lnTo>
                <a:lnTo>
                  <a:pt x="2312303" y="11159"/>
                </a:lnTo>
                <a:lnTo>
                  <a:pt x="2359881" y="7164"/>
                </a:lnTo>
                <a:lnTo>
                  <a:pt x="2407703" y="4043"/>
                </a:lnTo>
                <a:lnTo>
                  <a:pt x="2455760" y="1803"/>
                </a:lnTo>
                <a:lnTo>
                  <a:pt x="2504045" y="453"/>
                </a:lnTo>
                <a:lnTo>
                  <a:pt x="2552550" y="2"/>
                </a:lnTo>
                <a:lnTo>
                  <a:pt x="2552300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943156" y="1269298"/>
            <a:ext cx="3867785" cy="7799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7020" algn="r">
              <a:lnSpc>
                <a:spcPct val="1111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Solo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nel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corso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del 2023,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oltre alla gestione dell’ordinaria attività,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Croce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 MT"/>
                <a:cs typeface="Arial MT"/>
              </a:rPr>
              <a:t>Verde</a:t>
            </a:r>
            <a:r>
              <a:rPr sz="17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Arial MT"/>
                <a:cs typeface="Arial MT"/>
              </a:rPr>
              <a:t>Torino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 ha assicurato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l’assistenza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sanitaria 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oltre 180 eventi.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 MT"/>
                <a:cs typeface="Arial MT"/>
              </a:rPr>
              <a:t>Tra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questi annoveriamo una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trentina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di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partite della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Juventus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presso l’Allianz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Stadium,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14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concerti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presso il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Pala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Alpitour,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l’assistenza alle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Final Eight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di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Basket, sempre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al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Pala 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Alpitour,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nell’ambito della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collaborazione con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il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Cus </a:t>
            </a:r>
            <a:r>
              <a:rPr sz="1700" spc="-35" dirty="0">
                <a:solidFill>
                  <a:srgbClr val="FFFFFF"/>
                </a:solidFill>
                <a:latin typeface="Arial MT"/>
                <a:cs typeface="Arial MT"/>
              </a:rPr>
              <a:t>Torino,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l’assistenza alla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Just The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Woman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I Am,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la più importante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corsa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podistica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cittadina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non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competitiva, che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richiama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oltre 20.000 iscritti.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Garantita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l’assistenza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sanitaria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anche alla </a:t>
            </a:r>
            <a:r>
              <a:rPr sz="1700" spc="-40" dirty="0">
                <a:solidFill>
                  <a:srgbClr val="FFFFFF"/>
                </a:solidFill>
                <a:latin typeface="Arial MT"/>
                <a:cs typeface="Arial MT"/>
              </a:rPr>
              <a:t>DJTen, </a:t>
            </a:r>
            <a:r>
              <a:rPr sz="17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podistica anch’essa non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competitiva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organizzata da Radio DJ, dal grande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impatto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mediatico. In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quest’ultimi due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eventi,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considerato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il grande afflusso di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pubblico,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sono state montate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due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tende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pneumatiche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(Posto Medico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Avanzato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-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PMA),</a:t>
            </a:r>
            <a:r>
              <a:rPr sz="17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presidiate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sz="17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personale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medico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700" dirty="0">
              <a:latin typeface="Arial MT"/>
              <a:cs typeface="Arial MT"/>
            </a:endParaRPr>
          </a:p>
          <a:p>
            <a:pPr marL="648335" marR="5080" indent="912494" algn="r">
              <a:lnSpc>
                <a:spcPct val="111100"/>
              </a:lnSpc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volontari,</a:t>
            </a:r>
            <a:r>
              <a:rPr sz="17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attrezzate</a:t>
            </a:r>
            <a:r>
              <a:rPr sz="17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con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elettrocardiografo, defibrillatore,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ventilatore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polmonare, in grado di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accogliere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fino 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10 pazienti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contemporaneamente</a:t>
            </a:r>
            <a:endParaRPr sz="17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2580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Ultime</a:t>
            </a:r>
            <a:r>
              <a:rPr spc="-80" dirty="0"/>
              <a:t> </a:t>
            </a:r>
            <a:r>
              <a:rPr spc="-5" dirty="0"/>
              <a:t>attività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41462" y="884463"/>
            <a:ext cx="4993005" cy="5927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5" dirty="0">
                <a:solidFill>
                  <a:srgbClr val="009648"/>
                </a:solidFill>
                <a:latin typeface="Arial"/>
                <a:cs typeface="Arial"/>
              </a:rPr>
              <a:t>Collaborazioni</a:t>
            </a:r>
            <a:r>
              <a:rPr sz="3400" b="1" spc="-4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009648"/>
                </a:solidFill>
                <a:latin typeface="Arial"/>
                <a:cs typeface="Arial"/>
              </a:rPr>
              <a:t>in</a:t>
            </a:r>
            <a:r>
              <a:rPr sz="3400" b="1" spc="-3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009648"/>
                </a:solidFill>
                <a:latin typeface="Arial"/>
                <a:cs typeface="Arial"/>
              </a:rPr>
              <a:t>essere</a:t>
            </a:r>
            <a:endParaRPr sz="3400">
              <a:latin typeface="Arial"/>
              <a:cs typeface="Arial"/>
            </a:endParaRPr>
          </a:p>
          <a:p>
            <a:pPr marL="12700" marR="149225">
              <a:lnSpc>
                <a:spcPct val="101299"/>
              </a:lnSpc>
              <a:spcBef>
                <a:spcPts val="2375"/>
              </a:spcBef>
              <a:tabLst>
                <a:tab pos="2047239" algn="l"/>
              </a:tabLst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Regione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Piemonte, Comune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35" dirty="0">
                <a:solidFill>
                  <a:srgbClr val="009648"/>
                </a:solidFill>
                <a:latin typeface="Arial MT"/>
                <a:cs typeface="Arial MT"/>
              </a:rPr>
              <a:t>Torino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di altri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comuni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piemontesi,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Azienda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Zero,	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ASL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della Città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metropolitana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di</a:t>
            </a:r>
            <a:r>
              <a:rPr sz="2350" spc="-3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35" dirty="0">
                <a:solidFill>
                  <a:srgbClr val="009648"/>
                </a:solidFill>
                <a:latin typeface="Arial MT"/>
                <a:cs typeface="Arial MT"/>
              </a:rPr>
              <a:t>Torino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(ASL</a:t>
            </a:r>
            <a:r>
              <a:rPr sz="2350" spc="-7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Città di </a:t>
            </a:r>
            <a:r>
              <a:rPr sz="2350" spc="-6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30" dirty="0">
                <a:solidFill>
                  <a:srgbClr val="009648"/>
                </a:solidFill>
                <a:latin typeface="Arial MT"/>
                <a:cs typeface="Arial MT"/>
              </a:rPr>
              <a:t>Torino, </a:t>
            </a:r>
            <a:r>
              <a:rPr sz="2350" spc="-15" dirty="0">
                <a:solidFill>
                  <a:srgbClr val="009648"/>
                </a:solidFill>
                <a:latin typeface="Arial MT"/>
                <a:cs typeface="Arial MT"/>
              </a:rPr>
              <a:t>ASLTO4),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Aziende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Ospedaliere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(A.S.O.Città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della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Salute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della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Scienza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 </a:t>
            </a:r>
            <a:r>
              <a:rPr sz="2350" spc="-25" dirty="0">
                <a:solidFill>
                  <a:srgbClr val="009648"/>
                </a:solidFill>
                <a:latin typeface="Arial MT"/>
                <a:cs typeface="Arial MT"/>
              </a:rPr>
              <a:t>Torino), </a:t>
            </a:r>
            <a:r>
              <a:rPr sz="2350" spc="-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Movimento Anpas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Nazionale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Anpas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Regione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Piemonte,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Servizi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Sociali </a:t>
            </a:r>
            <a:r>
              <a:rPr sz="2350" spc="-15" dirty="0">
                <a:solidFill>
                  <a:srgbClr val="009648"/>
                </a:solidFill>
                <a:latin typeface="Arial MT"/>
                <a:cs typeface="Arial MT"/>
              </a:rPr>
              <a:t>Territoriali,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Coordinamenti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Nazionali 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(Forum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del </a:t>
            </a:r>
            <a:r>
              <a:rPr sz="2350" spc="-45" dirty="0">
                <a:solidFill>
                  <a:srgbClr val="009648"/>
                </a:solidFill>
                <a:latin typeface="Arial MT"/>
                <a:cs typeface="Arial MT"/>
              </a:rPr>
              <a:t>Terzo </a:t>
            </a:r>
            <a:r>
              <a:rPr sz="2350" spc="-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Settore),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Centri di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Servizio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5" dirty="0">
                <a:solidFill>
                  <a:srgbClr val="009648"/>
                </a:solidFill>
                <a:latin typeface="Arial MT"/>
                <a:cs typeface="Arial MT"/>
              </a:rPr>
              <a:t>Volontariato,</a:t>
            </a:r>
            <a:r>
              <a:rPr sz="2350" spc="17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altri</a:t>
            </a:r>
            <a:r>
              <a:rPr sz="2350" spc="17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ETS</a:t>
            </a:r>
            <a:r>
              <a:rPr sz="2350" spc="17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</a:t>
            </a:r>
            <a:r>
              <a:rPr sz="2350" spc="17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40" dirty="0">
                <a:solidFill>
                  <a:srgbClr val="009648"/>
                </a:solidFill>
                <a:latin typeface="Arial MT"/>
                <a:cs typeface="Arial MT"/>
              </a:rPr>
              <a:t>ODV, </a:t>
            </a:r>
            <a:r>
              <a:rPr sz="2350" spc="-3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Istituti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Scolastici.</a:t>
            </a:r>
            <a:endParaRPr sz="23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1462" y="7148524"/>
            <a:ext cx="4832350" cy="1840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5"/>
              </a:spcBef>
            </a:pP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CUS </a:t>
            </a:r>
            <a:r>
              <a:rPr sz="2350" spc="-30" dirty="0">
                <a:solidFill>
                  <a:srgbClr val="009648"/>
                </a:solidFill>
                <a:latin typeface="Arial MT"/>
                <a:cs typeface="Arial MT"/>
              </a:rPr>
              <a:t>Torino,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JUVENTUS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FC,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Live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Nation Italia,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Product </a:t>
            </a:r>
            <a:r>
              <a:rPr sz="2350" spc="-55" dirty="0">
                <a:solidFill>
                  <a:srgbClr val="009648"/>
                </a:solidFill>
                <a:latin typeface="Arial MT"/>
                <a:cs typeface="Arial MT"/>
              </a:rPr>
              <a:t>Tea</a:t>
            </a:r>
            <a:r>
              <a:rPr lang="it-IT" sz="2350" spc="-55" dirty="0">
                <a:solidFill>
                  <a:srgbClr val="009648"/>
                </a:solidFill>
                <a:latin typeface="Arial MT"/>
                <a:cs typeface="Arial MT"/>
              </a:rPr>
              <a:t>m</a:t>
            </a:r>
            <a:r>
              <a:rPr sz="2350" spc="-55" dirty="0">
                <a:solidFill>
                  <a:srgbClr val="009648"/>
                </a:solidFill>
                <a:latin typeface="Arial MT"/>
                <a:cs typeface="Arial MT"/>
              </a:rPr>
              <a:t>, </a:t>
            </a:r>
            <a:r>
              <a:rPr sz="2350" spc="-30" dirty="0">
                <a:solidFill>
                  <a:srgbClr val="009648"/>
                </a:solidFill>
                <a:latin typeface="Arial MT"/>
                <a:cs typeface="Arial MT"/>
              </a:rPr>
              <a:t>Tattica </a:t>
            </a:r>
            <a:r>
              <a:rPr sz="2350" spc="-2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Srl, Parcolimpico Srl, Sestriere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Spa, </a:t>
            </a:r>
            <a:r>
              <a:rPr sz="2350" spc="-6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Bardonecchia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Ski, Colomion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Spa,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Nuova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13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Laghi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Spa,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Rucaski.</a:t>
            </a:r>
            <a:endParaRPr sz="2350" dirty="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822321" y="1232484"/>
            <a:ext cx="3646804" cy="3646804"/>
            <a:chOff x="8822321" y="1232484"/>
            <a:chExt cx="3646804" cy="3646804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2321" y="1232484"/>
              <a:ext cx="3646703" cy="364670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071592" y="1481764"/>
              <a:ext cx="3148330" cy="3148330"/>
            </a:xfrm>
            <a:custGeom>
              <a:avLst/>
              <a:gdLst/>
              <a:ahLst/>
              <a:cxnLst/>
              <a:rect l="l" t="t" r="r" b="b"/>
              <a:pathLst>
                <a:path w="3148329" h="3148329">
                  <a:moveTo>
                    <a:pt x="1574076" y="3148139"/>
                  </a:moveTo>
                  <a:lnTo>
                    <a:pt x="1525952" y="3147417"/>
                  </a:lnTo>
                  <a:lnTo>
                    <a:pt x="1478188" y="3145266"/>
                  </a:lnTo>
                  <a:lnTo>
                    <a:pt x="1430804" y="3141706"/>
                  </a:lnTo>
                  <a:lnTo>
                    <a:pt x="1383820" y="3136758"/>
                  </a:lnTo>
                  <a:lnTo>
                    <a:pt x="1337257" y="3130442"/>
                  </a:lnTo>
                  <a:lnTo>
                    <a:pt x="1291136" y="3122779"/>
                  </a:lnTo>
                  <a:lnTo>
                    <a:pt x="1245477" y="3113789"/>
                  </a:lnTo>
                  <a:lnTo>
                    <a:pt x="1200301" y="3103493"/>
                  </a:lnTo>
                  <a:lnTo>
                    <a:pt x="1155627" y="3091912"/>
                  </a:lnTo>
                  <a:lnTo>
                    <a:pt x="1111478" y="3079066"/>
                  </a:lnTo>
                  <a:lnTo>
                    <a:pt x="1067873" y="3064975"/>
                  </a:lnTo>
                  <a:lnTo>
                    <a:pt x="1024834" y="3049661"/>
                  </a:lnTo>
                  <a:lnTo>
                    <a:pt x="982380" y="3033144"/>
                  </a:lnTo>
                  <a:lnTo>
                    <a:pt x="940532" y="3015444"/>
                  </a:lnTo>
                  <a:lnTo>
                    <a:pt x="899311" y="2996583"/>
                  </a:lnTo>
                  <a:lnTo>
                    <a:pt x="858737" y="2976580"/>
                  </a:lnTo>
                  <a:lnTo>
                    <a:pt x="818831" y="2955456"/>
                  </a:lnTo>
                  <a:lnTo>
                    <a:pt x="779614" y="2933232"/>
                  </a:lnTo>
                  <a:lnTo>
                    <a:pt x="741106" y="2909929"/>
                  </a:lnTo>
                  <a:lnTo>
                    <a:pt x="703327" y="2885566"/>
                  </a:lnTo>
                  <a:lnTo>
                    <a:pt x="666299" y="2860166"/>
                  </a:lnTo>
                  <a:lnTo>
                    <a:pt x="630042" y="2833747"/>
                  </a:lnTo>
                  <a:lnTo>
                    <a:pt x="594576" y="2806331"/>
                  </a:lnTo>
                  <a:lnTo>
                    <a:pt x="559923" y="2777938"/>
                  </a:lnTo>
                  <a:lnTo>
                    <a:pt x="526102" y="2748589"/>
                  </a:lnTo>
                  <a:lnTo>
                    <a:pt x="493134" y="2718305"/>
                  </a:lnTo>
                  <a:lnTo>
                    <a:pt x="461040" y="2687105"/>
                  </a:lnTo>
                  <a:lnTo>
                    <a:pt x="429840" y="2655011"/>
                  </a:lnTo>
                  <a:lnTo>
                    <a:pt x="399555" y="2622044"/>
                  </a:lnTo>
                  <a:lnTo>
                    <a:pt x="370206" y="2588223"/>
                  </a:lnTo>
                  <a:lnTo>
                    <a:pt x="341813" y="2553570"/>
                  </a:lnTo>
                  <a:lnTo>
                    <a:pt x="314396" y="2518104"/>
                  </a:lnTo>
                  <a:lnTo>
                    <a:pt x="287977" y="2481848"/>
                  </a:lnTo>
                  <a:lnTo>
                    <a:pt x="262576" y="2444820"/>
                  </a:lnTo>
                  <a:lnTo>
                    <a:pt x="238213" y="2407042"/>
                  </a:lnTo>
                  <a:lnTo>
                    <a:pt x="214909" y="2368534"/>
                  </a:lnTo>
                  <a:lnTo>
                    <a:pt x="192685" y="2329317"/>
                  </a:lnTo>
                  <a:lnTo>
                    <a:pt x="171561" y="2289412"/>
                  </a:lnTo>
                  <a:lnTo>
                    <a:pt x="151558" y="2248838"/>
                  </a:lnTo>
                  <a:lnTo>
                    <a:pt x="132696" y="2207617"/>
                  </a:lnTo>
                  <a:lnTo>
                    <a:pt x="114996" y="2165770"/>
                  </a:lnTo>
                  <a:lnTo>
                    <a:pt x="98479" y="2123316"/>
                  </a:lnTo>
                  <a:lnTo>
                    <a:pt x="83165" y="2080276"/>
                  </a:lnTo>
                  <a:lnTo>
                    <a:pt x="69074" y="2036672"/>
                  </a:lnTo>
                  <a:lnTo>
                    <a:pt x="56228" y="1992523"/>
                  </a:lnTo>
                  <a:lnTo>
                    <a:pt x="44646" y="1947850"/>
                  </a:lnTo>
                  <a:lnTo>
                    <a:pt x="34350" y="1902674"/>
                  </a:lnTo>
                  <a:lnTo>
                    <a:pt x="25360" y="1857015"/>
                  </a:lnTo>
                  <a:lnTo>
                    <a:pt x="17697" y="1810893"/>
                  </a:lnTo>
                  <a:lnTo>
                    <a:pt x="11381" y="1764331"/>
                  </a:lnTo>
                  <a:lnTo>
                    <a:pt x="6432" y="1717347"/>
                  </a:lnTo>
                  <a:lnTo>
                    <a:pt x="2872" y="1669963"/>
                  </a:lnTo>
                  <a:lnTo>
                    <a:pt x="721" y="1622199"/>
                  </a:lnTo>
                  <a:lnTo>
                    <a:pt x="0" y="1574076"/>
                  </a:lnTo>
                  <a:lnTo>
                    <a:pt x="721" y="1525940"/>
                  </a:lnTo>
                  <a:lnTo>
                    <a:pt x="2872" y="1478176"/>
                  </a:lnTo>
                  <a:lnTo>
                    <a:pt x="6432" y="1430792"/>
                  </a:lnTo>
                  <a:lnTo>
                    <a:pt x="11381" y="1383808"/>
                  </a:lnTo>
                  <a:lnTo>
                    <a:pt x="17697" y="1337245"/>
                  </a:lnTo>
                  <a:lnTo>
                    <a:pt x="25360" y="1291124"/>
                  </a:lnTo>
                  <a:lnTo>
                    <a:pt x="34350" y="1245465"/>
                  </a:lnTo>
                  <a:lnTo>
                    <a:pt x="44646" y="1200289"/>
                  </a:lnTo>
                  <a:lnTo>
                    <a:pt x="56228" y="1155616"/>
                  </a:lnTo>
                  <a:lnTo>
                    <a:pt x="69074" y="1111467"/>
                  </a:lnTo>
                  <a:lnTo>
                    <a:pt x="83165" y="1067862"/>
                  </a:lnTo>
                  <a:lnTo>
                    <a:pt x="98479" y="1024823"/>
                  </a:lnTo>
                  <a:lnTo>
                    <a:pt x="114996" y="982369"/>
                  </a:lnTo>
                  <a:lnTo>
                    <a:pt x="132696" y="940521"/>
                  </a:lnTo>
                  <a:lnTo>
                    <a:pt x="151558" y="899300"/>
                  </a:lnTo>
                  <a:lnTo>
                    <a:pt x="171561" y="858727"/>
                  </a:lnTo>
                  <a:lnTo>
                    <a:pt x="192685" y="818821"/>
                  </a:lnTo>
                  <a:lnTo>
                    <a:pt x="214909" y="779605"/>
                  </a:lnTo>
                  <a:lnTo>
                    <a:pt x="238213" y="741097"/>
                  </a:lnTo>
                  <a:lnTo>
                    <a:pt x="262576" y="703319"/>
                  </a:lnTo>
                  <a:lnTo>
                    <a:pt x="287977" y="666291"/>
                  </a:lnTo>
                  <a:lnTo>
                    <a:pt x="314396" y="630034"/>
                  </a:lnTo>
                  <a:lnTo>
                    <a:pt x="341813" y="594569"/>
                  </a:lnTo>
                  <a:lnTo>
                    <a:pt x="370206" y="559915"/>
                  </a:lnTo>
                  <a:lnTo>
                    <a:pt x="399555" y="526095"/>
                  </a:lnTo>
                  <a:lnTo>
                    <a:pt x="429840" y="493127"/>
                  </a:lnTo>
                  <a:lnTo>
                    <a:pt x="461040" y="461033"/>
                  </a:lnTo>
                  <a:lnTo>
                    <a:pt x="493134" y="429834"/>
                  </a:lnTo>
                  <a:lnTo>
                    <a:pt x="526102" y="399550"/>
                  </a:lnTo>
                  <a:lnTo>
                    <a:pt x="559923" y="370201"/>
                  </a:lnTo>
                  <a:lnTo>
                    <a:pt x="594576" y="341808"/>
                  </a:lnTo>
                  <a:lnTo>
                    <a:pt x="630042" y="314392"/>
                  </a:lnTo>
                  <a:lnTo>
                    <a:pt x="666299" y="287973"/>
                  </a:lnTo>
                  <a:lnTo>
                    <a:pt x="703327" y="262572"/>
                  </a:lnTo>
                  <a:lnTo>
                    <a:pt x="741106" y="238210"/>
                  </a:lnTo>
                  <a:lnTo>
                    <a:pt x="779614" y="214906"/>
                  </a:lnTo>
                  <a:lnTo>
                    <a:pt x="818831" y="192682"/>
                  </a:lnTo>
                  <a:lnTo>
                    <a:pt x="858737" y="171559"/>
                  </a:lnTo>
                  <a:lnTo>
                    <a:pt x="899311" y="151556"/>
                  </a:lnTo>
                  <a:lnTo>
                    <a:pt x="940532" y="132694"/>
                  </a:lnTo>
                  <a:lnTo>
                    <a:pt x="982380" y="114994"/>
                  </a:lnTo>
                  <a:lnTo>
                    <a:pt x="1024834" y="98477"/>
                  </a:lnTo>
                  <a:lnTo>
                    <a:pt x="1067873" y="83163"/>
                  </a:lnTo>
                  <a:lnTo>
                    <a:pt x="1111478" y="69073"/>
                  </a:lnTo>
                  <a:lnTo>
                    <a:pt x="1155627" y="56227"/>
                  </a:lnTo>
                  <a:lnTo>
                    <a:pt x="1200301" y="44646"/>
                  </a:lnTo>
                  <a:lnTo>
                    <a:pt x="1245477" y="34350"/>
                  </a:lnTo>
                  <a:lnTo>
                    <a:pt x="1291136" y="25360"/>
                  </a:lnTo>
                  <a:lnTo>
                    <a:pt x="1337257" y="17697"/>
                  </a:lnTo>
                  <a:lnTo>
                    <a:pt x="1383820" y="11381"/>
                  </a:lnTo>
                  <a:lnTo>
                    <a:pt x="1430804" y="6432"/>
                  </a:lnTo>
                  <a:lnTo>
                    <a:pt x="1478188" y="2872"/>
                  </a:lnTo>
                  <a:lnTo>
                    <a:pt x="1525952" y="721"/>
                  </a:lnTo>
                  <a:lnTo>
                    <a:pt x="1574076" y="0"/>
                  </a:lnTo>
                  <a:lnTo>
                    <a:pt x="1622200" y="721"/>
                  </a:lnTo>
                  <a:lnTo>
                    <a:pt x="1669964" y="2872"/>
                  </a:lnTo>
                  <a:lnTo>
                    <a:pt x="1717349" y="6432"/>
                  </a:lnTo>
                  <a:lnTo>
                    <a:pt x="1764333" y="11381"/>
                  </a:lnTo>
                  <a:lnTo>
                    <a:pt x="1810897" y="17697"/>
                  </a:lnTo>
                  <a:lnTo>
                    <a:pt x="1857018" y="25360"/>
                  </a:lnTo>
                  <a:lnTo>
                    <a:pt x="1902678" y="34350"/>
                  </a:lnTo>
                  <a:lnTo>
                    <a:pt x="1947855" y="44646"/>
                  </a:lnTo>
                  <a:lnTo>
                    <a:pt x="1992528" y="56227"/>
                  </a:lnTo>
                  <a:lnTo>
                    <a:pt x="2036678" y="69073"/>
                  </a:lnTo>
                  <a:lnTo>
                    <a:pt x="2080283" y="83163"/>
                  </a:lnTo>
                  <a:lnTo>
                    <a:pt x="2123323" y="98477"/>
                  </a:lnTo>
                  <a:lnTo>
                    <a:pt x="2165777" y="114994"/>
                  </a:lnTo>
                  <a:lnTo>
                    <a:pt x="2207625" y="132694"/>
                  </a:lnTo>
                  <a:lnTo>
                    <a:pt x="2248846" y="151556"/>
                  </a:lnTo>
                  <a:lnTo>
                    <a:pt x="2289420" y="171559"/>
                  </a:lnTo>
                  <a:lnTo>
                    <a:pt x="2329326" y="192682"/>
                  </a:lnTo>
                  <a:lnTo>
                    <a:pt x="2368543" y="214906"/>
                  </a:lnTo>
                  <a:lnTo>
                    <a:pt x="2407051" y="238210"/>
                  </a:lnTo>
                  <a:lnTo>
                    <a:pt x="2444829" y="262572"/>
                  </a:lnTo>
                  <a:lnTo>
                    <a:pt x="2481857" y="287973"/>
                  </a:lnTo>
                  <a:lnTo>
                    <a:pt x="2518114" y="314392"/>
                  </a:lnTo>
                  <a:lnTo>
                    <a:pt x="2553580" y="341808"/>
                  </a:lnTo>
                  <a:lnTo>
                    <a:pt x="2588234" y="370201"/>
                  </a:lnTo>
                  <a:lnTo>
                    <a:pt x="2622055" y="399550"/>
                  </a:lnTo>
                  <a:lnTo>
                    <a:pt x="2655022" y="429834"/>
                  </a:lnTo>
                  <a:lnTo>
                    <a:pt x="2687116" y="461033"/>
                  </a:lnTo>
                  <a:lnTo>
                    <a:pt x="2718316" y="493127"/>
                  </a:lnTo>
                  <a:lnTo>
                    <a:pt x="2748600" y="526095"/>
                  </a:lnTo>
                  <a:lnTo>
                    <a:pt x="2777949" y="559915"/>
                  </a:lnTo>
                  <a:lnTo>
                    <a:pt x="2806342" y="594569"/>
                  </a:lnTo>
                  <a:lnTo>
                    <a:pt x="2833759" y="630034"/>
                  </a:lnTo>
                  <a:lnTo>
                    <a:pt x="2860177" y="666291"/>
                  </a:lnTo>
                  <a:lnTo>
                    <a:pt x="2885579" y="703319"/>
                  </a:lnTo>
                  <a:lnTo>
                    <a:pt x="2909941" y="741097"/>
                  </a:lnTo>
                  <a:lnTo>
                    <a:pt x="2933245" y="779605"/>
                  </a:lnTo>
                  <a:lnTo>
                    <a:pt x="2955469" y="818821"/>
                  </a:lnTo>
                  <a:lnTo>
                    <a:pt x="2976592" y="858727"/>
                  </a:lnTo>
                  <a:lnTo>
                    <a:pt x="2996595" y="899300"/>
                  </a:lnTo>
                  <a:lnTo>
                    <a:pt x="3015457" y="940521"/>
                  </a:lnTo>
                  <a:lnTo>
                    <a:pt x="3033157" y="982369"/>
                  </a:lnTo>
                  <a:lnTo>
                    <a:pt x="3049674" y="1024823"/>
                  </a:lnTo>
                  <a:lnTo>
                    <a:pt x="3064988" y="1067862"/>
                  </a:lnTo>
                  <a:lnTo>
                    <a:pt x="3079078" y="1111467"/>
                  </a:lnTo>
                  <a:lnTo>
                    <a:pt x="3091924" y="1155616"/>
                  </a:lnTo>
                  <a:lnTo>
                    <a:pt x="3103506" y="1200289"/>
                  </a:lnTo>
                  <a:lnTo>
                    <a:pt x="3113801" y="1245465"/>
                  </a:lnTo>
                  <a:lnTo>
                    <a:pt x="3122791" y="1291124"/>
                  </a:lnTo>
                  <a:lnTo>
                    <a:pt x="3130455" y="1337245"/>
                  </a:lnTo>
                  <a:lnTo>
                    <a:pt x="3136771" y="1383808"/>
                  </a:lnTo>
                  <a:lnTo>
                    <a:pt x="3141719" y="1430792"/>
                  </a:lnTo>
                  <a:lnTo>
                    <a:pt x="3145279" y="1478176"/>
                  </a:lnTo>
                  <a:lnTo>
                    <a:pt x="3147430" y="1525940"/>
                  </a:lnTo>
                  <a:lnTo>
                    <a:pt x="3148152" y="1574063"/>
                  </a:lnTo>
                  <a:lnTo>
                    <a:pt x="3147430" y="1622199"/>
                  </a:lnTo>
                  <a:lnTo>
                    <a:pt x="3145279" y="1669963"/>
                  </a:lnTo>
                  <a:lnTo>
                    <a:pt x="3141719" y="1717347"/>
                  </a:lnTo>
                  <a:lnTo>
                    <a:pt x="3136771" y="1764331"/>
                  </a:lnTo>
                  <a:lnTo>
                    <a:pt x="3130455" y="1810893"/>
                  </a:lnTo>
                  <a:lnTo>
                    <a:pt x="3122791" y="1857015"/>
                  </a:lnTo>
                  <a:lnTo>
                    <a:pt x="3113801" y="1902674"/>
                  </a:lnTo>
                  <a:lnTo>
                    <a:pt x="3103506" y="1947850"/>
                  </a:lnTo>
                  <a:lnTo>
                    <a:pt x="3091924" y="1992523"/>
                  </a:lnTo>
                  <a:lnTo>
                    <a:pt x="3079078" y="2036672"/>
                  </a:lnTo>
                  <a:lnTo>
                    <a:pt x="3064988" y="2080276"/>
                  </a:lnTo>
                  <a:lnTo>
                    <a:pt x="3049674" y="2123316"/>
                  </a:lnTo>
                  <a:lnTo>
                    <a:pt x="3033157" y="2165770"/>
                  </a:lnTo>
                  <a:lnTo>
                    <a:pt x="3015457" y="2207617"/>
                  </a:lnTo>
                  <a:lnTo>
                    <a:pt x="2996595" y="2248838"/>
                  </a:lnTo>
                  <a:lnTo>
                    <a:pt x="2976592" y="2289412"/>
                  </a:lnTo>
                  <a:lnTo>
                    <a:pt x="2955469" y="2329317"/>
                  </a:lnTo>
                  <a:lnTo>
                    <a:pt x="2933245" y="2368534"/>
                  </a:lnTo>
                  <a:lnTo>
                    <a:pt x="2909941" y="2407042"/>
                  </a:lnTo>
                  <a:lnTo>
                    <a:pt x="2885579" y="2444820"/>
                  </a:lnTo>
                  <a:lnTo>
                    <a:pt x="2860177" y="2481848"/>
                  </a:lnTo>
                  <a:lnTo>
                    <a:pt x="2833759" y="2518104"/>
                  </a:lnTo>
                  <a:lnTo>
                    <a:pt x="2806342" y="2553570"/>
                  </a:lnTo>
                  <a:lnTo>
                    <a:pt x="2777949" y="2588223"/>
                  </a:lnTo>
                  <a:lnTo>
                    <a:pt x="2748600" y="2622044"/>
                  </a:lnTo>
                  <a:lnTo>
                    <a:pt x="2718316" y="2655011"/>
                  </a:lnTo>
                  <a:lnTo>
                    <a:pt x="2687116" y="2687105"/>
                  </a:lnTo>
                  <a:lnTo>
                    <a:pt x="2655022" y="2718305"/>
                  </a:lnTo>
                  <a:lnTo>
                    <a:pt x="2622055" y="2748589"/>
                  </a:lnTo>
                  <a:lnTo>
                    <a:pt x="2588234" y="2777938"/>
                  </a:lnTo>
                  <a:lnTo>
                    <a:pt x="2553580" y="2806331"/>
                  </a:lnTo>
                  <a:lnTo>
                    <a:pt x="2518114" y="2833747"/>
                  </a:lnTo>
                  <a:lnTo>
                    <a:pt x="2481857" y="2860166"/>
                  </a:lnTo>
                  <a:lnTo>
                    <a:pt x="2444829" y="2885566"/>
                  </a:lnTo>
                  <a:lnTo>
                    <a:pt x="2407051" y="2909929"/>
                  </a:lnTo>
                  <a:lnTo>
                    <a:pt x="2368543" y="2933232"/>
                  </a:lnTo>
                  <a:lnTo>
                    <a:pt x="2329326" y="2955456"/>
                  </a:lnTo>
                  <a:lnTo>
                    <a:pt x="2289420" y="2976580"/>
                  </a:lnTo>
                  <a:lnTo>
                    <a:pt x="2248846" y="2996583"/>
                  </a:lnTo>
                  <a:lnTo>
                    <a:pt x="2207625" y="3015444"/>
                  </a:lnTo>
                  <a:lnTo>
                    <a:pt x="2165777" y="3033144"/>
                  </a:lnTo>
                  <a:lnTo>
                    <a:pt x="2123323" y="3049661"/>
                  </a:lnTo>
                  <a:lnTo>
                    <a:pt x="2080283" y="3064975"/>
                  </a:lnTo>
                  <a:lnTo>
                    <a:pt x="2036678" y="3079066"/>
                  </a:lnTo>
                  <a:lnTo>
                    <a:pt x="1992528" y="3091912"/>
                  </a:lnTo>
                  <a:lnTo>
                    <a:pt x="1947855" y="3103493"/>
                  </a:lnTo>
                  <a:lnTo>
                    <a:pt x="1902678" y="3113789"/>
                  </a:lnTo>
                  <a:lnTo>
                    <a:pt x="1857018" y="3122779"/>
                  </a:lnTo>
                  <a:lnTo>
                    <a:pt x="1810897" y="3130442"/>
                  </a:lnTo>
                  <a:lnTo>
                    <a:pt x="1764333" y="3136758"/>
                  </a:lnTo>
                  <a:lnTo>
                    <a:pt x="1717349" y="3141706"/>
                  </a:lnTo>
                  <a:lnTo>
                    <a:pt x="1669964" y="3145266"/>
                  </a:lnTo>
                  <a:lnTo>
                    <a:pt x="1622200" y="3147417"/>
                  </a:lnTo>
                  <a:lnTo>
                    <a:pt x="1574076" y="3148139"/>
                  </a:lnTo>
                  <a:close/>
                </a:path>
              </a:pathLst>
            </a:custGeom>
            <a:ln w="85090">
              <a:solidFill>
                <a:srgbClr val="FF8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2545" y="0"/>
            <a:ext cx="17390745" cy="9843770"/>
            <a:chOff x="-42545" y="0"/>
            <a:chExt cx="17390745" cy="9843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2545" y="0"/>
              <a:ext cx="10081417" cy="98434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1383" y="3055848"/>
              <a:ext cx="3646665" cy="36466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48091" y="3262565"/>
              <a:ext cx="3233420" cy="3233420"/>
            </a:xfrm>
            <a:custGeom>
              <a:avLst/>
              <a:gdLst/>
              <a:ahLst/>
              <a:cxnLst/>
              <a:rect l="l" t="t" r="r" b="b"/>
              <a:pathLst>
                <a:path w="3233420" h="3233420">
                  <a:moveTo>
                    <a:pt x="1616621" y="3233229"/>
                  </a:moveTo>
                  <a:lnTo>
                    <a:pt x="1568079" y="3232515"/>
                  </a:lnTo>
                  <a:lnTo>
                    <a:pt x="1519906" y="3230384"/>
                  </a:lnTo>
                  <a:lnTo>
                    <a:pt x="1472108" y="3226859"/>
                  </a:lnTo>
                  <a:lnTo>
                    <a:pt x="1424706" y="3221958"/>
                  </a:lnTo>
                  <a:lnTo>
                    <a:pt x="1377719" y="3215701"/>
                  </a:lnTo>
                  <a:lnTo>
                    <a:pt x="1331167" y="3208108"/>
                  </a:lnTo>
                  <a:lnTo>
                    <a:pt x="1285070" y="3199200"/>
                  </a:lnTo>
                  <a:lnTo>
                    <a:pt x="1239449" y="3188997"/>
                  </a:lnTo>
                  <a:lnTo>
                    <a:pt x="1194323" y="3177518"/>
                  </a:lnTo>
                  <a:lnTo>
                    <a:pt x="1149712" y="3164783"/>
                  </a:lnTo>
                  <a:lnTo>
                    <a:pt x="1105637" y="3150813"/>
                  </a:lnTo>
                  <a:lnTo>
                    <a:pt x="1062117" y="3135627"/>
                  </a:lnTo>
                  <a:lnTo>
                    <a:pt x="1019172" y="3119245"/>
                  </a:lnTo>
                  <a:lnTo>
                    <a:pt x="976823" y="3101689"/>
                  </a:lnTo>
                  <a:lnTo>
                    <a:pt x="935089" y="3082976"/>
                  </a:lnTo>
                  <a:lnTo>
                    <a:pt x="893990" y="3063128"/>
                  </a:lnTo>
                  <a:lnTo>
                    <a:pt x="853547" y="3042165"/>
                  </a:lnTo>
                  <a:lnTo>
                    <a:pt x="813779" y="3020106"/>
                  </a:lnTo>
                  <a:lnTo>
                    <a:pt x="774707" y="2996971"/>
                  </a:lnTo>
                  <a:lnTo>
                    <a:pt x="736350" y="2972781"/>
                  </a:lnTo>
                  <a:lnTo>
                    <a:pt x="698729" y="2947556"/>
                  </a:lnTo>
                  <a:lnTo>
                    <a:pt x="661862" y="2921315"/>
                  </a:lnTo>
                  <a:lnTo>
                    <a:pt x="625772" y="2894079"/>
                  </a:lnTo>
                  <a:lnTo>
                    <a:pt x="590476" y="2865867"/>
                  </a:lnTo>
                  <a:lnTo>
                    <a:pt x="555996" y="2836699"/>
                  </a:lnTo>
                  <a:lnTo>
                    <a:pt x="522352" y="2806596"/>
                  </a:lnTo>
                  <a:lnTo>
                    <a:pt x="489563" y="2775578"/>
                  </a:lnTo>
                  <a:lnTo>
                    <a:pt x="457649" y="2743664"/>
                  </a:lnTo>
                  <a:lnTo>
                    <a:pt x="426631" y="2710875"/>
                  </a:lnTo>
                  <a:lnTo>
                    <a:pt x="396528" y="2677230"/>
                  </a:lnTo>
                  <a:lnTo>
                    <a:pt x="367361" y="2642750"/>
                  </a:lnTo>
                  <a:lnTo>
                    <a:pt x="339149" y="2607454"/>
                  </a:lnTo>
                  <a:lnTo>
                    <a:pt x="311913" y="2571363"/>
                  </a:lnTo>
                  <a:lnTo>
                    <a:pt x="285672" y="2534497"/>
                  </a:lnTo>
                  <a:lnTo>
                    <a:pt x="260446" y="2496875"/>
                  </a:lnTo>
                  <a:lnTo>
                    <a:pt x="236257" y="2458518"/>
                  </a:lnTo>
                  <a:lnTo>
                    <a:pt x="213122" y="2419445"/>
                  </a:lnTo>
                  <a:lnTo>
                    <a:pt x="191063" y="2379677"/>
                  </a:lnTo>
                  <a:lnTo>
                    <a:pt x="170100" y="2339234"/>
                  </a:lnTo>
                  <a:lnTo>
                    <a:pt x="150252" y="2298135"/>
                  </a:lnTo>
                  <a:lnTo>
                    <a:pt x="131540" y="2256400"/>
                  </a:lnTo>
                  <a:lnTo>
                    <a:pt x="113983" y="2214051"/>
                  </a:lnTo>
                  <a:lnTo>
                    <a:pt x="97602" y="2171106"/>
                  </a:lnTo>
                  <a:lnTo>
                    <a:pt x="82416" y="2127585"/>
                  </a:lnTo>
                  <a:lnTo>
                    <a:pt x="68446" y="2083510"/>
                  </a:lnTo>
                  <a:lnTo>
                    <a:pt x="55711" y="2038898"/>
                  </a:lnTo>
                  <a:lnTo>
                    <a:pt x="44232" y="1993772"/>
                  </a:lnTo>
                  <a:lnTo>
                    <a:pt x="34028" y="1948150"/>
                  </a:lnTo>
                  <a:lnTo>
                    <a:pt x="25120" y="1902053"/>
                  </a:lnTo>
                  <a:lnTo>
                    <a:pt x="17528" y="1855500"/>
                  </a:lnTo>
                  <a:lnTo>
                    <a:pt x="11271" y="1808513"/>
                  </a:lnTo>
                  <a:lnTo>
                    <a:pt x="6370" y="1761109"/>
                  </a:lnTo>
                  <a:lnTo>
                    <a:pt x="2844" y="1713311"/>
                  </a:lnTo>
                  <a:lnTo>
                    <a:pt x="714" y="1665137"/>
                  </a:lnTo>
                  <a:lnTo>
                    <a:pt x="0" y="1616608"/>
                  </a:lnTo>
                  <a:lnTo>
                    <a:pt x="714" y="1568079"/>
                  </a:lnTo>
                  <a:lnTo>
                    <a:pt x="2844" y="1519906"/>
                  </a:lnTo>
                  <a:lnTo>
                    <a:pt x="6370" y="1472108"/>
                  </a:lnTo>
                  <a:lnTo>
                    <a:pt x="11271" y="1424706"/>
                  </a:lnTo>
                  <a:lnTo>
                    <a:pt x="17528" y="1377719"/>
                  </a:lnTo>
                  <a:lnTo>
                    <a:pt x="25120" y="1331167"/>
                  </a:lnTo>
                  <a:lnTo>
                    <a:pt x="34028" y="1285070"/>
                  </a:lnTo>
                  <a:lnTo>
                    <a:pt x="44232" y="1239449"/>
                  </a:lnTo>
                  <a:lnTo>
                    <a:pt x="55711" y="1194323"/>
                  </a:lnTo>
                  <a:lnTo>
                    <a:pt x="68446" y="1149712"/>
                  </a:lnTo>
                  <a:lnTo>
                    <a:pt x="82416" y="1105637"/>
                  </a:lnTo>
                  <a:lnTo>
                    <a:pt x="97602" y="1062117"/>
                  </a:lnTo>
                  <a:lnTo>
                    <a:pt x="113983" y="1019172"/>
                  </a:lnTo>
                  <a:lnTo>
                    <a:pt x="131540" y="976823"/>
                  </a:lnTo>
                  <a:lnTo>
                    <a:pt x="150252" y="935089"/>
                  </a:lnTo>
                  <a:lnTo>
                    <a:pt x="170100" y="893990"/>
                  </a:lnTo>
                  <a:lnTo>
                    <a:pt x="191063" y="853547"/>
                  </a:lnTo>
                  <a:lnTo>
                    <a:pt x="213122" y="813779"/>
                  </a:lnTo>
                  <a:lnTo>
                    <a:pt x="236257" y="774707"/>
                  </a:lnTo>
                  <a:lnTo>
                    <a:pt x="260446" y="736350"/>
                  </a:lnTo>
                  <a:lnTo>
                    <a:pt x="285672" y="698729"/>
                  </a:lnTo>
                  <a:lnTo>
                    <a:pt x="311913" y="661862"/>
                  </a:lnTo>
                  <a:lnTo>
                    <a:pt x="339149" y="625772"/>
                  </a:lnTo>
                  <a:lnTo>
                    <a:pt x="367361" y="590476"/>
                  </a:lnTo>
                  <a:lnTo>
                    <a:pt x="396528" y="555996"/>
                  </a:lnTo>
                  <a:lnTo>
                    <a:pt x="426631" y="522352"/>
                  </a:lnTo>
                  <a:lnTo>
                    <a:pt x="457649" y="489563"/>
                  </a:lnTo>
                  <a:lnTo>
                    <a:pt x="489563" y="457649"/>
                  </a:lnTo>
                  <a:lnTo>
                    <a:pt x="522352" y="426631"/>
                  </a:lnTo>
                  <a:lnTo>
                    <a:pt x="555996" y="396528"/>
                  </a:lnTo>
                  <a:lnTo>
                    <a:pt x="590476" y="367361"/>
                  </a:lnTo>
                  <a:lnTo>
                    <a:pt x="625772" y="339149"/>
                  </a:lnTo>
                  <a:lnTo>
                    <a:pt x="661862" y="311913"/>
                  </a:lnTo>
                  <a:lnTo>
                    <a:pt x="698729" y="285672"/>
                  </a:lnTo>
                  <a:lnTo>
                    <a:pt x="736350" y="260446"/>
                  </a:lnTo>
                  <a:lnTo>
                    <a:pt x="774707" y="236257"/>
                  </a:lnTo>
                  <a:lnTo>
                    <a:pt x="813779" y="213122"/>
                  </a:lnTo>
                  <a:lnTo>
                    <a:pt x="853547" y="191063"/>
                  </a:lnTo>
                  <a:lnTo>
                    <a:pt x="893990" y="170100"/>
                  </a:lnTo>
                  <a:lnTo>
                    <a:pt x="935089" y="150252"/>
                  </a:lnTo>
                  <a:lnTo>
                    <a:pt x="976823" y="131540"/>
                  </a:lnTo>
                  <a:lnTo>
                    <a:pt x="1019172" y="113983"/>
                  </a:lnTo>
                  <a:lnTo>
                    <a:pt x="1062117" y="97602"/>
                  </a:lnTo>
                  <a:lnTo>
                    <a:pt x="1105637" y="82416"/>
                  </a:lnTo>
                  <a:lnTo>
                    <a:pt x="1149712" y="68446"/>
                  </a:lnTo>
                  <a:lnTo>
                    <a:pt x="1194323" y="55711"/>
                  </a:lnTo>
                  <a:lnTo>
                    <a:pt x="1239449" y="44232"/>
                  </a:lnTo>
                  <a:lnTo>
                    <a:pt x="1285070" y="34028"/>
                  </a:lnTo>
                  <a:lnTo>
                    <a:pt x="1331167" y="25120"/>
                  </a:lnTo>
                  <a:lnTo>
                    <a:pt x="1377719" y="17528"/>
                  </a:lnTo>
                  <a:lnTo>
                    <a:pt x="1424706" y="11271"/>
                  </a:lnTo>
                  <a:lnTo>
                    <a:pt x="1472108" y="6370"/>
                  </a:lnTo>
                  <a:lnTo>
                    <a:pt x="1519906" y="2844"/>
                  </a:lnTo>
                  <a:lnTo>
                    <a:pt x="1568079" y="714"/>
                  </a:lnTo>
                  <a:lnTo>
                    <a:pt x="1616608" y="0"/>
                  </a:lnTo>
                  <a:lnTo>
                    <a:pt x="1665150" y="714"/>
                  </a:lnTo>
                  <a:lnTo>
                    <a:pt x="1713324" y="2844"/>
                  </a:lnTo>
                  <a:lnTo>
                    <a:pt x="1761122" y="6370"/>
                  </a:lnTo>
                  <a:lnTo>
                    <a:pt x="1808525" y="11271"/>
                  </a:lnTo>
                  <a:lnTo>
                    <a:pt x="1855513" y="17528"/>
                  </a:lnTo>
                  <a:lnTo>
                    <a:pt x="1902066" y="25120"/>
                  </a:lnTo>
                  <a:lnTo>
                    <a:pt x="1948163" y="34028"/>
                  </a:lnTo>
                  <a:lnTo>
                    <a:pt x="1993785" y="44232"/>
                  </a:lnTo>
                  <a:lnTo>
                    <a:pt x="2038911" y="55711"/>
                  </a:lnTo>
                  <a:lnTo>
                    <a:pt x="2083522" y="68446"/>
                  </a:lnTo>
                  <a:lnTo>
                    <a:pt x="2127598" y="82416"/>
                  </a:lnTo>
                  <a:lnTo>
                    <a:pt x="2171118" y="97602"/>
                  </a:lnTo>
                  <a:lnTo>
                    <a:pt x="2214063" y="113983"/>
                  </a:lnTo>
                  <a:lnTo>
                    <a:pt x="2256413" y="131540"/>
                  </a:lnTo>
                  <a:lnTo>
                    <a:pt x="2298147" y="150252"/>
                  </a:lnTo>
                  <a:lnTo>
                    <a:pt x="2339246" y="170100"/>
                  </a:lnTo>
                  <a:lnTo>
                    <a:pt x="2379690" y="191063"/>
                  </a:lnTo>
                  <a:lnTo>
                    <a:pt x="2419458" y="213122"/>
                  </a:lnTo>
                  <a:lnTo>
                    <a:pt x="2458531" y="236257"/>
                  </a:lnTo>
                  <a:lnTo>
                    <a:pt x="2496888" y="260446"/>
                  </a:lnTo>
                  <a:lnTo>
                    <a:pt x="2534510" y="285672"/>
                  </a:lnTo>
                  <a:lnTo>
                    <a:pt x="2571376" y="311913"/>
                  </a:lnTo>
                  <a:lnTo>
                    <a:pt x="2607467" y="339149"/>
                  </a:lnTo>
                  <a:lnTo>
                    <a:pt x="2642763" y="367361"/>
                  </a:lnTo>
                  <a:lnTo>
                    <a:pt x="2677243" y="396528"/>
                  </a:lnTo>
                  <a:lnTo>
                    <a:pt x="2710888" y="426631"/>
                  </a:lnTo>
                  <a:lnTo>
                    <a:pt x="2743677" y="457649"/>
                  </a:lnTo>
                  <a:lnTo>
                    <a:pt x="2775591" y="489563"/>
                  </a:lnTo>
                  <a:lnTo>
                    <a:pt x="2806609" y="522352"/>
                  </a:lnTo>
                  <a:lnTo>
                    <a:pt x="2836712" y="555996"/>
                  </a:lnTo>
                  <a:lnTo>
                    <a:pt x="2865879" y="590476"/>
                  </a:lnTo>
                  <a:lnTo>
                    <a:pt x="2894091" y="625772"/>
                  </a:lnTo>
                  <a:lnTo>
                    <a:pt x="2921328" y="661862"/>
                  </a:lnTo>
                  <a:lnTo>
                    <a:pt x="2947569" y="698729"/>
                  </a:lnTo>
                  <a:lnTo>
                    <a:pt x="2972794" y="736350"/>
                  </a:lnTo>
                  <a:lnTo>
                    <a:pt x="2996984" y="774707"/>
                  </a:lnTo>
                  <a:lnTo>
                    <a:pt x="3020119" y="813779"/>
                  </a:lnTo>
                  <a:lnTo>
                    <a:pt x="3042178" y="853547"/>
                  </a:lnTo>
                  <a:lnTo>
                    <a:pt x="3063141" y="893990"/>
                  </a:lnTo>
                  <a:lnTo>
                    <a:pt x="3082989" y="935089"/>
                  </a:lnTo>
                  <a:lnTo>
                    <a:pt x="3101701" y="976823"/>
                  </a:lnTo>
                  <a:lnTo>
                    <a:pt x="3119258" y="1019172"/>
                  </a:lnTo>
                  <a:lnTo>
                    <a:pt x="3135640" y="1062117"/>
                  </a:lnTo>
                  <a:lnTo>
                    <a:pt x="3150825" y="1105637"/>
                  </a:lnTo>
                  <a:lnTo>
                    <a:pt x="3164796" y="1149712"/>
                  </a:lnTo>
                  <a:lnTo>
                    <a:pt x="3177530" y="1194323"/>
                  </a:lnTo>
                  <a:lnTo>
                    <a:pt x="3189009" y="1239449"/>
                  </a:lnTo>
                  <a:lnTo>
                    <a:pt x="3199213" y="1285070"/>
                  </a:lnTo>
                  <a:lnTo>
                    <a:pt x="3208121" y="1331167"/>
                  </a:lnTo>
                  <a:lnTo>
                    <a:pt x="3215713" y="1377719"/>
                  </a:lnTo>
                  <a:lnTo>
                    <a:pt x="3221970" y="1424706"/>
                  </a:lnTo>
                  <a:lnTo>
                    <a:pt x="3226871" y="1472108"/>
                  </a:lnTo>
                  <a:lnTo>
                    <a:pt x="3230397" y="1519906"/>
                  </a:lnTo>
                  <a:lnTo>
                    <a:pt x="3232527" y="1568079"/>
                  </a:lnTo>
                  <a:lnTo>
                    <a:pt x="3233242" y="1616608"/>
                  </a:lnTo>
                  <a:lnTo>
                    <a:pt x="3232527" y="1665137"/>
                  </a:lnTo>
                  <a:lnTo>
                    <a:pt x="3230397" y="1713311"/>
                  </a:lnTo>
                  <a:lnTo>
                    <a:pt x="3226871" y="1761109"/>
                  </a:lnTo>
                  <a:lnTo>
                    <a:pt x="3221970" y="1808513"/>
                  </a:lnTo>
                  <a:lnTo>
                    <a:pt x="3215713" y="1855500"/>
                  </a:lnTo>
                  <a:lnTo>
                    <a:pt x="3208121" y="1902053"/>
                  </a:lnTo>
                  <a:lnTo>
                    <a:pt x="3199213" y="1948150"/>
                  </a:lnTo>
                  <a:lnTo>
                    <a:pt x="3189009" y="1993772"/>
                  </a:lnTo>
                  <a:lnTo>
                    <a:pt x="3177530" y="2038898"/>
                  </a:lnTo>
                  <a:lnTo>
                    <a:pt x="3164796" y="2083510"/>
                  </a:lnTo>
                  <a:lnTo>
                    <a:pt x="3150825" y="2127585"/>
                  </a:lnTo>
                  <a:lnTo>
                    <a:pt x="3135640" y="2171106"/>
                  </a:lnTo>
                  <a:lnTo>
                    <a:pt x="3119258" y="2214051"/>
                  </a:lnTo>
                  <a:lnTo>
                    <a:pt x="3101701" y="2256400"/>
                  </a:lnTo>
                  <a:lnTo>
                    <a:pt x="3082989" y="2298135"/>
                  </a:lnTo>
                  <a:lnTo>
                    <a:pt x="3063141" y="2339234"/>
                  </a:lnTo>
                  <a:lnTo>
                    <a:pt x="3042178" y="2379677"/>
                  </a:lnTo>
                  <a:lnTo>
                    <a:pt x="3020119" y="2419445"/>
                  </a:lnTo>
                  <a:lnTo>
                    <a:pt x="2996984" y="2458518"/>
                  </a:lnTo>
                  <a:lnTo>
                    <a:pt x="2972794" y="2496875"/>
                  </a:lnTo>
                  <a:lnTo>
                    <a:pt x="2947569" y="2534497"/>
                  </a:lnTo>
                  <a:lnTo>
                    <a:pt x="2921328" y="2571363"/>
                  </a:lnTo>
                  <a:lnTo>
                    <a:pt x="2894091" y="2607454"/>
                  </a:lnTo>
                  <a:lnTo>
                    <a:pt x="2865879" y="2642750"/>
                  </a:lnTo>
                  <a:lnTo>
                    <a:pt x="2836712" y="2677230"/>
                  </a:lnTo>
                  <a:lnTo>
                    <a:pt x="2806609" y="2710875"/>
                  </a:lnTo>
                  <a:lnTo>
                    <a:pt x="2775591" y="2743664"/>
                  </a:lnTo>
                  <a:lnTo>
                    <a:pt x="2743677" y="2775578"/>
                  </a:lnTo>
                  <a:lnTo>
                    <a:pt x="2710888" y="2806596"/>
                  </a:lnTo>
                  <a:lnTo>
                    <a:pt x="2677243" y="2836699"/>
                  </a:lnTo>
                  <a:lnTo>
                    <a:pt x="2642763" y="2865867"/>
                  </a:lnTo>
                  <a:lnTo>
                    <a:pt x="2607467" y="2894079"/>
                  </a:lnTo>
                  <a:lnTo>
                    <a:pt x="2571376" y="2921315"/>
                  </a:lnTo>
                  <a:lnTo>
                    <a:pt x="2534510" y="2947556"/>
                  </a:lnTo>
                  <a:lnTo>
                    <a:pt x="2496888" y="2972781"/>
                  </a:lnTo>
                  <a:lnTo>
                    <a:pt x="2458531" y="2996971"/>
                  </a:lnTo>
                  <a:lnTo>
                    <a:pt x="2419458" y="3020106"/>
                  </a:lnTo>
                  <a:lnTo>
                    <a:pt x="2379690" y="3042165"/>
                  </a:lnTo>
                  <a:lnTo>
                    <a:pt x="2339246" y="3063128"/>
                  </a:lnTo>
                  <a:lnTo>
                    <a:pt x="2298147" y="3082976"/>
                  </a:lnTo>
                  <a:lnTo>
                    <a:pt x="2256413" y="3101689"/>
                  </a:lnTo>
                  <a:lnTo>
                    <a:pt x="2214063" y="3119245"/>
                  </a:lnTo>
                  <a:lnTo>
                    <a:pt x="2171118" y="3135627"/>
                  </a:lnTo>
                  <a:lnTo>
                    <a:pt x="2127598" y="3150813"/>
                  </a:lnTo>
                  <a:lnTo>
                    <a:pt x="2083522" y="3164783"/>
                  </a:lnTo>
                  <a:lnTo>
                    <a:pt x="2038911" y="3177518"/>
                  </a:lnTo>
                  <a:lnTo>
                    <a:pt x="1993785" y="3188997"/>
                  </a:lnTo>
                  <a:lnTo>
                    <a:pt x="1948163" y="3199200"/>
                  </a:lnTo>
                  <a:lnTo>
                    <a:pt x="1902066" y="3208108"/>
                  </a:lnTo>
                  <a:lnTo>
                    <a:pt x="1855513" y="3215701"/>
                  </a:lnTo>
                  <a:lnTo>
                    <a:pt x="1808525" y="3221958"/>
                  </a:lnTo>
                  <a:lnTo>
                    <a:pt x="1761122" y="3226859"/>
                  </a:lnTo>
                  <a:lnTo>
                    <a:pt x="1713324" y="3230384"/>
                  </a:lnTo>
                  <a:lnTo>
                    <a:pt x="1665150" y="3232515"/>
                  </a:lnTo>
                  <a:lnTo>
                    <a:pt x="1616621" y="3233229"/>
                  </a:lnTo>
                  <a:close/>
                </a:path>
              </a:pathLst>
            </a:custGeom>
            <a:ln w="85090">
              <a:solidFill>
                <a:srgbClr val="FF8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"/>
              <a:ext cx="17348200" cy="9758680"/>
            </a:xfrm>
            <a:custGeom>
              <a:avLst/>
              <a:gdLst/>
              <a:ahLst/>
              <a:cxnLst/>
              <a:rect l="l" t="t" r="r" b="b"/>
              <a:pathLst>
                <a:path w="17348200" h="9758680">
                  <a:moveTo>
                    <a:pt x="17348200" y="2327008"/>
                  </a:moveTo>
                  <a:lnTo>
                    <a:pt x="17348188" y="2328354"/>
                  </a:lnTo>
                  <a:lnTo>
                    <a:pt x="17348188" y="0"/>
                  </a:lnTo>
                  <a:lnTo>
                    <a:pt x="0" y="0"/>
                  </a:lnTo>
                  <a:lnTo>
                    <a:pt x="0" y="2681427"/>
                  </a:lnTo>
                  <a:lnTo>
                    <a:pt x="3733" y="2708059"/>
                  </a:lnTo>
                  <a:lnTo>
                    <a:pt x="11150" y="2754592"/>
                  </a:lnTo>
                  <a:lnTo>
                    <a:pt x="19392" y="2800832"/>
                  </a:lnTo>
                  <a:lnTo>
                    <a:pt x="28460" y="2846781"/>
                  </a:lnTo>
                  <a:lnTo>
                    <a:pt x="38354" y="2892425"/>
                  </a:lnTo>
                  <a:lnTo>
                    <a:pt x="49047" y="2937764"/>
                  </a:lnTo>
                  <a:lnTo>
                    <a:pt x="60553" y="2982798"/>
                  </a:lnTo>
                  <a:lnTo>
                    <a:pt x="72847" y="3027502"/>
                  </a:lnTo>
                  <a:lnTo>
                    <a:pt x="85928" y="3071876"/>
                  </a:lnTo>
                  <a:lnTo>
                    <a:pt x="99796" y="3115907"/>
                  </a:lnTo>
                  <a:lnTo>
                    <a:pt x="114427" y="3159595"/>
                  </a:lnTo>
                  <a:lnTo>
                    <a:pt x="129819" y="3202927"/>
                  </a:lnTo>
                  <a:lnTo>
                    <a:pt x="145973" y="3245891"/>
                  </a:lnTo>
                  <a:lnTo>
                    <a:pt x="162864" y="3288487"/>
                  </a:lnTo>
                  <a:lnTo>
                    <a:pt x="180492" y="3330702"/>
                  </a:lnTo>
                  <a:lnTo>
                    <a:pt x="198856" y="3372535"/>
                  </a:lnTo>
                  <a:lnTo>
                    <a:pt x="217944" y="3413976"/>
                  </a:lnTo>
                  <a:lnTo>
                    <a:pt x="237744" y="3455009"/>
                  </a:lnTo>
                  <a:lnTo>
                    <a:pt x="258241" y="3495624"/>
                  </a:lnTo>
                  <a:lnTo>
                    <a:pt x="279450" y="3535832"/>
                  </a:lnTo>
                  <a:lnTo>
                    <a:pt x="301345" y="3575596"/>
                  </a:lnTo>
                  <a:lnTo>
                    <a:pt x="323926" y="3614940"/>
                  </a:lnTo>
                  <a:lnTo>
                    <a:pt x="347179" y="3653840"/>
                  </a:lnTo>
                  <a:lnTo>
                    <a:pt x="371094" y="3692283"/>
                  </a:lnTo>
                  <a:lnTo>
                    <a:pt x="395668" y="3730269"/>
                  </a:lnTo>
                  <a:lnTo>
                    <a:pt x="420903" y="3767785"/>
                  </a:lnTo>
                  <a:lnTo>
                    <a:pt x="446773" y="3804831"/>
                  </a:lnTo>
                  <a:lnTo>
                    <a:pt x="473265" y="3841394"/>
                  </a:lnTo>
                  <a:lnTo>
                    <a:pt x="500405" y="3877462"/>
                  </a:lnTo>
                  <a:lnTo>
                    <a:pt x="528154" y="3913035"/>
                  </a:lnTo>
                  <a:lnTo>
                    <a:pt x="556514" y="3948099"/>
                  </a:lnTo>
                  <a:lnTo>
                    <a:pt x="585470" y="3982656"/>
                  </a:lnTo>
                  <a:lnTo>
                    <a:pt x="615035" y="4016679"/>
                  </a:lnTo>
                  <a:lnTo>
                    <a:pt x="645172" y="4050182"/>
                  </a:lnTo>
                  <a:lnTo>
                    <a:pt x="675894" y="4083139"/>
                  </a:lnTo>
                  <a:lnTo>
                    <a:pt x="707186" y="4115549"/>
                  </a:lnTo>
                  <a:lnTo>
                    <a:pt x="739051" y="4147401"/>
                  </a:lnTo>
                  <a:lnTo>
                    <a:pt x="771461" y="4178693"/>
                  </a:lnTo>
                  <a:lnTo>
                    <a:pt x="804418" y="4209415"/>
                  </a:lnTo>
                  <a:lnTo>
                    <a:pt x="837920" y="4239565"/>
                  </a:lnTo>
                  <a:lnTo>
                    <a:pt x="871943" y="4269117"/>
                  </a:lnTo>
                  <a:lnTo>
                    <a:pt x="906487" y="4298086"/>
                  </a:lnTo>
                  <a:lnTo>
                    <a:pt x="941552" y="4326445"/>
                  </a:lnTo>
                  <a:lnTo>
                    <a:pt x="977125" y="4354195"/>
                  </a:lnTo>
                  <a:lnTo>
                    <a:pt x="1013206" y="4381322"/>
                  </a:lnTo>
                  <a:lnTo>
                    <a:pt x="1049756" y="4407827"/>
                  </a:lnTo>
                  <a:lnTo>
                    <a:pt x="1086802" y="4433697"/>
                  </a:lnTo>
                  <a:lnTo>
                    <a:pt x="1124331" y="4458932"/>
                  </a:lnTo>
                  <a:lnTo>
                    <a:pt x="1162316" y="4483506"/>
                  </a:lnTo>
                  <a:lnTo>
                    <a:pt x="1200759" y="4507420"/>
                  </a:lnTo>
                  <a:lnTo>
                    <a:pt x="1239659" y="4530674"/>
                  </a:lnTo>
                  <a:lnTo>
                    <a:pt x="1278991" y="4553255"/>
                  </a:lnTo>
                  <a:lnTo>
                    <a:pt x="1318768" y="4575149"/>
                  </a:lnTo>
                  <a:lnTo>
                    <a:pt x="1358976" y="4596346"/>
                  </a:lnTo>
                  <a:lnTo>
                    <a:pt x="1399590" y="4616856"/>
                  </a:lnTo>
                  <a:lnTo>
                    <a:pt x="1440624" y="4636655"/>
                  </a:lnTo>
                  <a:lnTo>
                    <a:pt x="1482064" y="4655744"/>
                  </a:lnTo>
                  <a:lnTo>
                    <a:pt x="1523885" y="4674108"/>
                  </a:lnTo>
                  <a:lnTo>
                    <a:pt x="1566113" y="4691735"/>
                  </a:lnTo>
                  <a:lnTo>
                    <a:pt x="1608709" y="4708626"/>
                  </a:lnTo>
                  <a:lnTo>
                    <a:pt x="1651673" y="4724781"/>
                  </a:lnTo>
                  <a:lnTo>
                    <a:pt x="1695005" y="4740173"/>
                  </a:lnTo>
                  <a:lnTo>
                    <a:pt x="1738693" y="4754804"/>
                  </a:lnTo>
                  <a:lnTo>
                    <a:pt x="1782724" y="4768659"/>
                  </a:lnTo>
                  <a:lnTo>
                    <a:pt x="1827098" y="4781740"/>
                  </a:lnTo>
                  <a:lnTo>
                    <a:pt x="1871802" y="4794047"/>
                  </a:lnTo>
                  <a:lnTo>
                    <a:pt x="1916823" y="4805540"/>
                  </a:lnTo>
                  <a:lnTo>
                    <a:pt x="1962175" y="4816246"/>
                  </a:lnTo>
                  <a:lnTo>
                    <a:pt x="2007819" y="4826139"/>
                  </a:lnTo>
                  <a:lnTo>
                    <a:pt x="2053767" y="4835207"/>
                  </a:lnTo>
                  <a:lnTo>
                    <a:pt x="2100008" y="4843450"/>
                  </a:lnTo>
                  <a:lnTo>
                    <a:pt x="2146528" y="4850866"/>
                  </a:lnTo>
                  <a:lnTo>
                    <a:pt x="2193328" y="4857432"/>
                  </a:lnTo>
                  <a:lnTo>
                    <a:pt x="2240394" y="4863147"/>
                  </a:lnTo>
                  <a:lnTo>
                    <a:pt x="2287727" y="4868011"/>
                  </a:lnTo>
                  <a:lnTo>
                    <a:pt x="2335301" y="4872012"/>
                  </a:lnTo>
                  <a:lnTo>
                    <a:pt x="2383129" y="4875136"/>
                  </a:lnTo>
                  <a:lnTo>
                    <a:pt x="2431186" y="4877371"/>
                  </a:lnTo>
                  <a:lnTo>
                    <a:pt x="2479471" y="4878717"/>
                  </a:lnTo>
                  <a:lnTo>
                    <a:pt x="2527973" y="4879175"/>
                  </a:lnTo>
                  <a:lnTo>
                    <a:pt x="2479471" y="4879619"/>
                  </a:lnTo>
                  <a:lnTo>
                    <a:pt x="2431186" y="4880978"/>
                  </a:lnTo>
                  <a:lnTo>
                    <a:pt x="2383129" y="4883213"/>
                  </a:lnTo>
                  <a:lnTo>
                    <a:pt x="2335301" y="4886337"/>
                  </a:lnTo>
                  <a:lnTo>
                    <a:pt x="2287727" y="4890325"/>
                  </a:lnTo>
                  <a:lnTo>
                    <a:pt x="2240394" y="4895189"/>
                  </a:lnTo>
                  <a:lnTo>
                    <a:pt x="2193328" y="4900917"/>
                  </a:lnTo>
                  <a:lnTo>
                    <a:pt x="2146528" y="4907483"/>
                  </a:lnTo>
                  <a:lnTo>
                    <a:pt x="2100008" y="4914887"/>
                  </a:lnTo>
                  <a:lnTo>
                    <a:pt x="2053767" y="4923142"/>
                  </a:lnTo>
                  <a:lnTo>
                    <a:pt x="2007819" y="4932210"/>
                  </a:lnTo>
                  <a:lnTo>
                    <a:pt x="1962175" y="4942103"/>
                  </a:lnTo>
                  <a:lnTo>
                    <a:pt x="1916823" y="4952797"/>
                  </a:lnTo>
                  <a:lnTo>
                    <a:pt x="1871802" y="4964303"/>
                  </a:lnTo>
                  <a:lnTo>
                    <a:pt x="1827098" y="4976596"/>
                  </a:lnTo>
                  <a:lnTo>
                    <a:pt x="1782724" y="4989677"/>
                  </a:lnTo>
                  <a:lnTo>
                    <a:pt x="1738693" y="5003546"/>
                  </a:lnTo>
                  <a:lnTo>
                    <a:pt x="1695005" y="5018176"/>
                  </a:lnTo>
                  <a:lnTo>
                    <a:pt x="1651673" y="5033569"/>
                  </a:lnTo>
                  <a:lnTo>
                    <a:pt x="1608709" y="5049710"/>
                  </a:lnTo>
                  <a:lnTo>
                    <a:pt x="1566113" y="5066614"/>
                  </a:lnTo>
                  <a:lnTo>
                    <a:pt x="1523885" y="5084242"/>
                  </a:lnTo>
                  <a:lnTo>
                    <a:pt x="1482064" y="5102606"/>
                  </a:lnTo>
                  <a:lnTo>
                    <a:pt x="1440624" y="5121694"/>
                  </a:lnTo>
                  <a:lnTo>
                    <a:pt x="1399590" y="5141493"/>
                  </a:lnTo>
                  <a:lnTo>
                    <a:pt x="1358976" y="5161991"/>
                  </a:lnTo>
                  <a:lnTo>
                    <a:pt x="1318768" y="5183200"/>
                  </a:lnTo>
                  <a:lnTo>
                    <a:pt x="1278991" y="5205095"/>
                  </a:lnTo>
                  <a:lnTo>
                    <a:pt x="1239659" y="5227663"/>
                  </a:lnTo>
                  <a:lnTo>
                    <a:pt x="1200759" y="5250916"/>
                  </a:lnTo>
                  <a:lnTo>
                    <a:pt x="1162316" y="5274843"/>
                  </a:lnTo>
                  <a:lnTo>
                    <a:pt x="1124331" y="5299418"/>
                  </a:lnTo>
                  <a:lnTo>
                    <a:pt x="1086802" y="5324640"/>
                  </a:lnTo>
                  <a:lnTo>
                    <a:pt x="1049756" y="5350510"/>
                  </a:lnTo>
                  <a:lnTo>
                    <a:pt x="1013206" y="5377015"/>
                  </a:lnTo>
                  <a:lnTo>
                    <a:pt x="977125" y="5404142"/>
                  </a:lnTo>
                  <a:lnTo>
                    <a:pt x="941552" y="5431891"/>
                  </a:lnTo>
                  <a:lnTo>
                    <a:pt x="906487" y="5460250"/>
                  </a:lnTo>
                  <a:lnTo>
                    <a:pt x="871943" y="5489219"/>
                  </a:lnTo>
                  <a:lnTo>
                    <a:pt x="837920" y="5518772"/>
                  </a:lnTo>
                  <a:lnTo>
                    <a:pt x="804418" y="5548922"/>
                  </a:lnTo>
                  <a:lnTo>
                    <a:pt x="771461" y="5579643"/>
                  </a:lnTo>
                  <a:lnTo>
                    <a:pt x="739051" y="5610936"/>
                  </a:lnTo>
                  <a:lnTo>
                    <a:pt x="707186" y="5642788"/>
                  </a:lnTo>
                  <a:lnTo>
                    <a:pt x="675894" y="5675198"/>
                  </a:lnTo>
                  <a:lnTo>
                    <a:pt x="645172" y="5708154"/>
                  </a:lnTo>
                  <a:lnTo>
                    <a:pt x="615035" y="5741657"/>
                  </a:lnTo>
                  <a:lnTo>
                    <a:pt x="585470" y="5775680"/>
                  </a:lnTo>
                  <a:lnTo>
                    <a:pt x="556514" y="5810237"/>
                  </a:lnTo>
                  <a:lnTo>
                    <a:pt x="528154" y="5845302"/>
                  </a:lnTo>
                  <a:lnTo>
                    <a:pt x="500405" y="5880874"/>
                  </a:lnTo>
                  <a:lnTo>
                    <a:pt x="473265" y="5916942"/>
                  </a:lnTo>
                  <a:lnTo>
                    <a:pt x="446773" y="5953506"/>
                  </a:lnTo>
                  <a:lnTo>
                    <a:pt x="420903" y="5990552"/>
                  </a:lnTo>
                  <a:lnTo>
                    <a:pt x="395668" y="6028067"/>
                  </a:lnTo>
                  <a:lnTo>
                    <a:pt x="371094" y="6066053"/>
                  </a:lnTo>
                  <a:lnTo>
                    <a:pt x="347179" y="6104496"/>
                  </a:lnTo>
                  <a:lnTo>
                    <a:pt x="323926" y="6143396"/>
                  </a:lnTo>
                  <a:lnTo>
                    <a:pt x="301345" y="6182741"/>
                  </a:lnTo>
                  <a:lnTo>
                    <a:pt x="279450" y="6222517"/>
                  </a:lnTo>
                  <a:lnTo>
                    <a:pt x="258241" y="6262713"/>
                  </a:lnTo>
                  <a:lnTo>
                    <a:pt x="237744" y="6303340"/>
                  </a:lnTo>
                  <a:lnTo>
                    <a:pt x="217944" y="6344361"/>
                  </a:lnTo>
                  <a:lnTo>
                    <a:pt x="198856" y="6385801"/>
                  </a:lnTo>
                  <a:lnTo>
                    <a:pt x="180492" y="6427635"/>
                  </a:lnTo>
                  <a:lnTo>
                    <a:pt x="162864" y="6469850"/>
                  </a:lnTo>
                  <a:lnTo>
                    <a:pt x="145973" y="6512446"/>
                  </a:lnTo>
                  <a:lnTo>
                    <a:pt x="129819" y="6555410"/>
                  </a:lnTo>
                  <a:lnTo>
                    <a:pt x="114427" y="6598742"/>
                  </a:lnTo>
                  <a:lnTo>
                    <a:pt x="99796" y="6642430"/>
                  </a:lnTo>
                  <a:lnTo>
                    <a:pt x="85928" y="6686461"/>
                  </a:lnTo>
                  <a:lnTo>
                    <a:pt x="72847" y="6730835"/>
                  </a:lnTo>
                  <a:lnTo>
                    <a:pt x="60553" y="6775539"/>
                  </a:lnTo>
                  <a:lnTo>
                    <a:pt x="49047" y="6820573"/>
                  </a:lnTo>
                  <a:lnTo>
                    <a:pt x="38354" y="6865912"/>
                  </a:lnTo>
                  <a:lnTo>
                    <a:pt x="28460" y="6911568"/>
                  </a:lnTo>
                  <a:lnTo>
                    <a:pt x="19392" y="6957517"/>
                  </a:lnTo>
                  <a:lnTo>
                    <a:pt x="11150" y="7003758"/>
                  </a:lnTo>
                  <a:lnTo>
                    <a:pt x="3733" y="7050278"/>
                  </a:lnTo>
                  <a:lnTo>
                    <a:pt x="0" y="7076910"/>
                  </a:lnTo>
                  <a:lnTo>
                    <a:pt x="0" y="9758350"/>
                  </a:lnTo>
                  <a:lnTo>
                    <a:pt x="17348188" y="9758350"/>
                  </a:lnTo>
                  <a:lnTo>
                    <a:pt x="17348188" y="7430008"/>
                  </a:lnTo>
                  <a:lnTo>
                    <a:pt x="17348200" y="7431341"/>
                  </a:lnTo>
                  <a:lnTo>
                    <a:pt x="17348200" y="2327008"/>
                  </a:lnTo>
                  <a:close/>
                </a:path>
              </a:pathLst>
            </a:custGeom>
            <a:solidFill>
              <a:srgbClr val="FF8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423404" y="595823"/>
            <a:ext cx="2653030" cy="4578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Nome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dell’</a:t>
            </a:r>
            <a:r>
              <a:rPr sz="28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Ente: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60297" y="595823"/>
            <a:ext cx="3860165" cy="4578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Croce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Verde</a:t>
            </a:r>
            <a:r>
              <a:rPr sz="2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40" dirty="0">
                <a:solidFill>
                  <a:srgbClr val="FFFFFF"/>
                </a:solidFill>
                <a:latin typeface="Arial MT"/>
                <a:cs typeface="Arial MT"/>
              </a:rPr>
              <a:t>Torino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 MT"/>
                <a:cs typeface="Arial MT"/>
              </a:rPr>
              <a:t>Odv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3404" y="1351824"/>
            <a:ext cx="8128000" cy="12134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850004" algn="l"/>
              </a:tabLst>
            </a:pP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Codice</a:t>
            </a:r>
            <a:r>
              <a:rPr sz="28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Fiscale:	05248350018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800" spc="20" dirty="0">
                <a:solidFill>
                  <a:srgbClr val="FFFFFF"/>
                </a:solidFill>
                <a:latin typeface="Arial MT"/>
                <a:cs typeface="Arial MT"/>
              </a:rPr>
              <a:t>Forma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giuridica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qualificazione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ai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sensi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 del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codice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23404" y="2611825"/>
            <a:ext cx="2707640" cy="4578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terzo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settore: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60649" y="2575825"/>
            <a:ext cx="3787775" cy="1430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90"/>
              </a:spcBef>
            </a:pP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organizzazione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di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 volontariato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ai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sensi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del </a:t>
            </a:r>
            <a:r>
              <a:rPr sz="2800" spc="-7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d.lgs.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117/2017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23404" y="4303828"/>
            <a:ext cx="3588385" cy="4578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Indirizzo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 MT"/>
                <a:cs typeface="Arial MT"/>
              </a:rPr>
              <a:t>Sede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Legale: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60649" y="4267829"/>
            <a:ext cx="3373754" cy="962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90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Via</a:t>
            </a:r>
            <a:r>
              <a:rPr sz="28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Arial MT"/>
                <a:cs typeface="Arial MT"/>
              </a:rPr>
              <a:t>Tommaso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Dorè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4 </a:t>
            </a:r>
            <a:r>
              <a:rPr sz="2800" spc="-7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10121</a:t>
            </a:r>
            <a:r>
              <a:rPr sz="2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45" dirty="0">
                <a:solidFill>
                  <a:srgbClr val="FFFFFF"/>
                </a:solidFill>
                <a:latin typeface="Arial MT"/>
                <a:cs typeface="Arial MT"/>
              </a:rPr>
              <a:t>Torino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23404" y="5527830"/>
            <a:ext cx="1686560" cy="4578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Altre</a:t>
            </a:r>
            <a:r>
              <a:rPr sz="2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Sedi: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60649" y="5491831"/>
            <a:ext cx="4621530" cy="1430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90"/>
              </a:spcBef>
            </a:pP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Sezioni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distaccate presso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 Alpignano, Borgaro,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Ciriè,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 MT"/>
                <a:cs typeface="Arial MT"/>
              </a:rPr>
              <a:t>San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Mauro</a:t>
            </a:r>
            <a:r>
              <a:rPr sz="2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65" dirty="0">
                <a:solidFill>
                  <a:srgbClr val="FFFFFF"/>
                </a:solidFill>
                <a:latin typeface="Arial MT"/>
                <a:cs typeface="Arial MT"/>
              </a:rPr>
              <a:t>T.se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Venaria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R.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23404" y="7219832"/>
            <a:ext cx="7937500" cy="12134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Aree</a:t>
            </a:r>
            <a:r>
              <a:rPr sz="2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Territoriali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Operatività: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Arial MT"/>
              <a:cs typeface="Arial MT"/>
            </a:endParaRPr>
          </a:p>
          <a:p>
            <a:pPr marL="384937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Città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28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40" dirty="0">
                <a:solidFill>
                  <a:srgbClr val="FFFFFF"/>
                </a:solidFill>
                <a:latin typeface="Arial MT"/>
                <a:cs typeface="Arial MT"/>
              </a:rPr>
              <a:t>Torino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Provincia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553" y="2"/>
            <a:ext cx="5105400" cy="2552700"/>
          </a:xfrm>
          <a:custGeom>
            <a:avLst/>
            <a:gdLst/>
            <a:ahLst/>
            <a:cxnLst/>
            <a:rect l="l" t="t" r="r" b="b"/>
            <a:pathLst>
              <a:path w="5105400" h="2552700">
                <a:moveTo>
                  <a:pt x="5105107" y="0"/>
                </a:moveTo>
                <a:lnTo>
                  <a:pt x="0" y="0"/>
                </a:lnTo>
                <a:lnTo>
                  <a:pt x="48504" y="451"/>
                </a:lnTo>
                <a:lnTo>
                  <a:pt x="96788" y="1801"/>
                </a:lnTo>
                <a:lnTo>
                  <a:pt x="144845" y="4040"/>
                </a:lnTo>
                <a:lnTo>
                  <a:pt x="192667" y="7162"/>
                </a:lnTo>
                <a:lnTo>
                  <a:pt x="240245" y="11157"/>
                </a:lnTo>
                <a:lnTo>
                  <a:pt x="287571" y="16019"/>
                </a:lnTo>
                <a:lnTo>
                  <a:pt x="334638" y="21738"/>
                </a:lnTo>
                <a:lnTo>
                  <a:pt x="381438" y="28308"/>
                </a:lnTo>
                <a:lnTo>
                  <a:pt x="427962" y="35719"/>
                </a:lnTo>
                <a:lnTo>
                  <a:pt x="474203" y="43965"/>
                </a:lnTo>
                <a:lnTo>
                  <a:pt x="520152" y="53037"/>
                </a:lnTo>
                <a:lnTo>
                  <a:pt x="565802" y="62927"/>
                </a:lnTo>
                <a:lnTo>
                  <a:pt x="611145" y="73627"/>
                </a:lnTo>
                <a:lnTo>
                  <a:pt x="656172" y="85129"/>
                </a:lnTo>
                <a:lnTo>
                  <a:pt x="700876" y="97426"/>
                </a:lnTo>
                <a:lnTo>
                  <a:pt x="745249" y="110508"/>
                </a:lnTo>
                <a:lnTo>
                  <a:pt x="789282" y="124369"/>
                </a:lnTo>
                <a:lnTo>
                  <a:pt x="832969" y="139000"/>
                </a:lnTo>
                <a:lnTo>
                  <a:pt x="876300" y="154394"/>
                </a:lnTo>
                <a:lnTo>
                  <a:pt x="919267" y="170541"/>
                </a:lnTo>
                <a:lnTo>
                  <a:pt x="961864" y="187435"/>
                </a:lnTo>
                <a:lnTo>
                  <a:pt x="1004081" y="205067"/>
                </a:lnTo>
                <a:lnTo>
                  <a:pt x="1045912" y="223430"/>
                </a:lnTo>
                <a:lnTo>
                  <a:pt x="1087347" y="242515"/>
                </a:lnTo>
                <a:lnTo>
                  <a:pt x="1128379" y="262314"/>
                </a:lnTo>
                <a:lnTo>
                  <a:pt x="1169000" y="282820"/>
                </a:lnTo>
                <a:lnTo>
                  <a:pt x="1209201" y="304024"/>
                </a:lnTo>
                <a:lnTo>
                  <a:pt x="1248976" y="325919"/>
                </a:lnTo>
                <a:lnTo>
                  <a:pt x="1288316" y="348496"/>
                </a:lnTo>
                <a:lnTo>
                  <a:pt x="1327212" y="371747"/>
                </a:lnTo>
                <a:lnTo>
                  <a:pt x="1365658" y="395666"/>
                </a:lnTo>
                <a:lnTo>
                  <a:pt x="1403645" y="420242"/>
                </a:lnTo>
                <a:lnTo>
                  <a:pt x="1441164" y="445469"/>
                </a:lnTo>
                <a:lnTo>
                  <a:pt x="1478209" y="471339"/>
                </a:lnTo>
                <a:lnTo>
                  <a:pt x="1514771" y="497843"/>
                </a:lnTo>
                <a:lnTo>
                  <a:pt x="1550842" y="524974"/>
                </a:lnTo>
                <a:lnTo>
                  <a:pt x="1586414" y="552723"/>
                </a:lnTo>
                <a:lnTo>
                  <a:pt x="1621479" y="581083"/>
                </a:lnTo>
                <a:lnTo>
                  <a:pt x="1656029" y="610046"/>
                </a:lnTo>
                <a:lnTo>
                  <a:pt x="1690057" y="639603"/>
                </a:lnTo>
                <a:lnTo>
                  <a:pt x="1723553" y="669747"/>
                </a:lnTo>
                <a:lnTo>
                  <a:pt x="1756511" y="700470"/>
                </a:lnTo>
                <a:lnTo>
                  <a:pt x="1788922" y="731763"/>
                </a:lnTo>
                <a:lnTo>
                  <a:pt x="1820779" y="763619"/>
                </a:lnTo>
                <a:lnTo>
                  <a:pt x="1852072" y="796030"/>
                </a:lnTo>
                <a:lnTo>
                  <a:pt x="1882795" y="828988"/>
                </a:lnTo>
                <a:lnTo>
                  <a:pt x="1912939" y="862485"/>
                </a:lnTo>
                <a:lnTo>
                  <a:pt x="1942497" y="896512"/>
                </a:lnTo>
                <a:lnTo>
                  <a:pt x="1971459" y="931062"/>
                </a:lnTo>
                <a:lnTo>
                  <a:pt x="1999820" y="966127"/>
                </a:lnTo>
                <a:lnTo>
                  <a:pt x="2027569" y="1001699"/>
                </a:lnTo>
                <a:lnTo>
                  <a:pt x="2054700" y="1037770"/>
                </a:lnTo>
                <a:lnTo>
                  <a:pt x="2081204" y="1074332"/>
                </a:lnTo>
                <a:lnTo>
                  <a:pt x="2107074" y="1111377"/>
                </a:lnTo>
                <a:lnTo>
                  <a:pt x="2132301" y="1148896"/>
                </a:lnTo>
                <a:lnTo>
                  <a:pt x="2156878" y="1186883"/>
                </a:lnTo>
                <a:lnTo>
                  <a:pt x="2180796" y="1225329"/>
                </a:lnTo>
                <a:lnTo>
                  <a:pt x="2204048" y="1264225"/>
                </a:lnTo>
                <a:lnTo>
                  <a:pt x="2226625" y="1303565"/>
                </a:lnTo>
                <a:lnTo>
                  <a:pt x="2248520" y="1343340"/>
                </a:lnTo>
                <a:lnTo>
                  <a:pt x="2269724" y="1383541"/>
                </a:lnTo>
                <a:lnTo>
                  <a:pt x="2290230" y="1424162"/>
                </a:lnTo>
                <a:lnTo>
                  <a:pt x="2310029" y="1465194"/>
                </a:lnTo>
                <a:lnTo>
                  <a:pt x="2329115" y="1506630"/>
                </a:lnTo>
                <a:lnTo>
                  <a:pt x="2347477" y="1548460"/>
                </a:lnTo>
                <a:lnTo>
                  <a:pt x="2365110" y="1590677"/>
                </a:lnTo>
                <a:lnTo>
                  <a:pt x="2382004" y="1633274"/>
                </a:lnTo>
                <a:lnTo>
                  <a:pt x="2398152" y="1676242"/>
                </a:lnTo>
                <a:lnTo>
                  <a:pt x="2413545" y="1719573"/>
                </a:lnTo>
                <a:lnTo>
                  <a:pt x="2428176" y="1763259"/>
                </a:lnTo>
                <a:lnTo>
                  <a:pt x="2442037" y="1807293"/>
                </a:lnTo>
                <a:lnTo>
                  <a:pt x="2455120" y="1851666"/>
                </a:lnTo>
                <a:lnTo>
                  <a:pt x="2467417" y="1896370"/>
                </a:lnTo>
                <a:lnTo>
                  <a:pt x="2478919" y="1941398"/>
                </a:lnTo>
                <a:lnTo>
                  <a:pt x="2489619" y="1986741"/>
                </a:lnTo>
                <a:lnTo>
                  <a:pt x="2499509" y="2032391"/>
                </a:lnTo>
                <a:lnTo>
                  <a:pt x="2508581" y="2078340"/>
                </a:lnTo>
                <a:lnTo>
                  <a:pt x="2516827" y="2124581"/>
                </a:lnTo>
                <a:lnTo>
                  <a:pt x="2524239" y="2171106"/>
                </a:lnTo>
                <a:lnTo>
                  <a:pt x="2530808" y="2217906"/>
                </a:lnTo>
                <a:lnTo>
                  <a:pt x="2536528" y="2264973"/>
                </a:lnTo>
                <a:lnTo>
                  <a:pt x="2541389" y="2312300"/>
                </a:lnTo>
                <a:lnTo>
                  <a:pt x="2545385" y="2359878"/>
                </a:lnTo>
                <a:lnTo>
                  <a:pt x="2548506" y="2407700"/>
                </a:lnTo>
                <a:lnTo>
                  <a:pt x="2550746" y="2455758"/>
                </a:lnTo>
                <a:lnTo>
                  <a:pt x="2552095" y="2504043"/>
                </a:lnTo>
                <a:lnTo>
                  <a:pt x="2552547" y="2552547"/>
                </a:lnTo>
                <a:lnTo>
                  <a:pt x="2552999" y="2504043"/>
                </a:lnTo>
                <a:lnTo>
                  <a:pt x="2554348" y="2455758"/>
                </a:lnTo>
                <a:lnTo>
                  <a:pt x="2556588" y="2407700"/>
                </a:lnTo>
                <a:lnTo>
                  <a:pt x="2559709" y="2359878"/>
                </a:lnTo>
                <a:lnTo>
                  <a:pt x="2563705" y="2312300"/>
                </a:lnTo>
                <a:lnTo>
                  <a:pt x="2568566" y="2264973"/>
                </a:lnTo>
                <a:lnTo>
                  <a:pt x="2574286" y="2217906"/>
                </a:lnTo>
                <a:lnTo>
                  <a:pt x="2580855" y="2171106"/>
                </a:lnTo>
                <a:lnTo>
                  <a:pt x="2588267" y="2124581"/>
                </a:lnTo>
                <a:lnTo>
                  <a:pt x="2596513" y="2078340"/>
                </a:lnTo>
                <a:lnTo>
                  <a:pt x="2605584" y="2032391"/>
                </a:lnTo>
                <a:lnTo>
                  <a:pt x="2615474" y="1986741"/>
                </a:lnTo>
                <a:lnTo>
                  <a:pt x="2626175" y="1941398"/>
                </a:lnTo>
                <a:lnTo>
                  <a:pt x="2637677" y="1896370"/>
                </a:lnTo>
                <a:lnTo>
                  <a:pt x="2649973" y="1851666"/>
                </a:lnTo>
                <a:lnTo>
                  <a:pt x="2663056" y="1807293"/>
                </a:lnTo>
                <a:lnTo>
                  <a:pt x="2676917" y="1763259"/>
                </a:lnTo>
                <a:lnTo>
                  <a:pt x="2691548" y="1719573"/>
                </a:lnTo>
                <a:lnTo>
                  <a:pt x="2706941" y="1676242"/>
                </a:lnTo>
                <a:lnTo>
                  <a:pt x="2723089" y="1633274"/>
                </a:lnTo>
                <a:lnTo>
                  <a:pt x="2739983" y="1590677"/>
                </a:lnTo>
                <a:lnTo>
                  <a:pt x="2757615" y="1548460"/>
                </a:lnTo>
                <a:lnTo>
                  <a:pt x="2775978" y="1506630"/>
                </a:lnTo>
                <a:lnTo>
                  <a:pt x="2795063" y="1465194"/>
                </a:lnTo>
                <a:lnTo>
                  <a:pt x="2814862" y="1424162"/>
                </a:lnTo>
                <a:lnTo>
                  <a:pt x="2835368" y="1383541"/>
                </a:lnTo>
                <a:lnTo>
                  <a:pt x="2856572" y="1343340"/>
                </a:lnTo>
                <a:lnTo>
                  <a:pt x="2878467" y="1303565"/>
                </a:lnTo>
                <a:lnTo>
                  <a:pt x="2901044" y="1264225"/>
                </a:lnTo>
                <a:lnTo>
                  <a:pt x="2924296" y="1225329"/>
                </a:lnTo>
                <a:lnTo>
                  <a:pt x="2948214" y="1186883"/>
                </a:lnTo>
                <a:lnTo>
                  <a:pt x="2972790" y="1148896"/>
                </a:lnTo>
                <a:lnTo>
                  <a:pt x="2998017" y="1111377"/>
                </a:lnTo>
                <a:lnTo>
                  <a:pt x="3023887" y="1074332"/>
                </a:lnTo>
                <a:lnTo>
                  <a:pt x="3050391" y="1037770"/>
                </a:lnTo>
                <a:lnTo>
                  <a:pt x="3077522" y="1001699"/>
                </a:lnTo>
                <a:lnTo>
                  <a:pt x="3105272" y="966127"/>
                </a:lnTo>
                <a:lnTo>
                  <a:pt x="3133632" y="931062"/>
                </a:lnTo>
                <a:lnTo>
                  <a:pt x="3162594" y="896512"/>
                </a:lnTo>
                <a:lnTo>
                  <a:pt x="3192152" y="862485"/>
                </a:lnTo>
                <a:lnTo>
                  <a:pt x="3222296" y="828988"/>
                </a:lnTo>
                <a:lnTo>
                  <a:pt x="3253019" y="796030"/>
                </a:lnTo>
                <a:lnTo>
                  <a:pt x="3284312" y="763619"/>
                </a:lnTo>
                <a:lnTo>
                  <a:pt x="3316169" y="731763"/>
                </a:lnTo>
                <a:lnTo>
                  <a:pt x="3348580" y="700470"/>
                </a:lnTo>
                <a:lnTo>
                  <a:pt x="3381538" y="669747"/>
                </a:lnTo>
                <a:lnTo>
                  <a:pt x="3415034" y="639603"/>
                </a:lnTo>
                <a:lnTo>
                  <a:pt x="3449062" y="610046"/>
                </a:lnTo>
                <a:lnTo>
                  <a:pt x="3483612" y="581083"/>
                </a:lnTo>
                <a:lnTo>
                  <a:pt x="3518677" y="552723"/>
                </a:lnTo>
                <a:lnTo>
                  <a:pt x="3554249" y="524974"/>
                </a:lnTo>
                <a:lnTo>
                  <a:pt x="3590320" y="497843"/>
                </a:lnTo>
                <a:lnTo>
                  <a:pt x="3626882" y="471339"/>
                </a:lnTo>
                <a:lnTo>
                  <a:pt x="3663927" y="445469"/>
                </a:lnTo>
                <a:lnTo>
                  <a:pt x="3701447" y="420242"/>
                </a:lnTo>
                <a:lnTo>
                  <a:pt x="3739434" y="395666"/>
                </a:lnTo>
                <a:lnTo>
                  <a:pt x="3777880" y="371747"/>
                </a:lnTo>
                <a:lnTo>
                  <a:pt x="3816777" y="348496"/>
                </a:lnTo>
                <a:lnTo>
                  <a:pt x="3856116" y="325919"/>
                </a:lnTo>
                <a:lnTo>
                  <a:pt x="3895891" y="304024"/>
                </a:lnTo>
                <a:lnTo>
                  <a:pt x="3936093" y="282820"/>
                </a:lnTo>
                <a:lnTo>
                  <a:pt x="3976715" y="262314"/>
                </a:lnTo>
                <a:lnTo>
                  <a:pt x="4017747" y="242515"/>
                </a:lnTo>
                <a:lnTo>
                  <a:pt x="4059182" y="223430"/>
                </a:lnTo>
                <a:lnTo>
                  <a:pt x="4101013" y="205067"/>
                </a:lnTo>
                <a:lnTo>
                  <a:pt x="4143231" y="187435"/>
                </a:lnTo>
                <a:lnTo>
                  <a:pt x="4185827" y="170541"/>
                </a:lnTo>
                <a:lnTo>
                  <a:pt x="4228796" y="154394"/>
                </a:lnTo>
                <a:lnTo>
                  <a:pt x="4272127" y="139000"/>
                </a:lnTo>
                <a:lnTo>
                  <a:pt x="4315814" y="124369"/>
                </a:lnTo>
                <a:lnTo>
                  <a:pt x="4359848" y="110508"/>
                </a:lnTo>
                <a:lnTo>
                  <a:pt x="4404221" y="97426"/>
                </a:lnTo>
                <a:lnTo>
                  <a:pt x="4448925" y="85129"/>
                </a:lnTo>
                <a:lnTo>
                  <a:pt x="4493953" y="73627"/>
                </a:lnTo>
                <a:lnTo>
                  <a:pt x="4539296" y="62927"/>
                </a:lnTo>
                <a:lnTo>
                  <a:pt x="4584947" y="53037"/>
                </a:lnTo>
                <a:lnTo>
                  <a:pt x="4630897" y="43965"/>
                </a:lnTo>
                <a:lnTo>
                  <a:pt x="4677138" y="35719"/>
                </a:lnTo>
                <a:lnTo>
                  <a:pt x="4723663" y="28308"/>
                </a:lnTo>
                <a:lnTo>
                  <a:pt x="4770463" y="21738"/>
                </a:lnTo>
                <a:lnTo>
                  <a:pt x="4817531" y="16019"/>
                </a:lnTo>
                <a:lnTo>
                  <a:pt x="4864858" y="11157"/>
                </a:lnTo>
                <a:lnTo>
                  <a:pt x="4912437" y="7162"/>
                </a:lnTo>
                <a:lnTo>
                  <a:pt x="4960259" y="4040"/>
                </a:lnTo>
                <a:lnTo>
                  <a:pt x="5008317" y="1801"/>
                </a:lnTo>
                <a:lnTo>
                  <a:pt x="5056602" y="451"/>
                </a:lnTo>
                <a:lnTo>
                  <a:pt x="5105107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95648" y="7205815"/>
            <a:ext cx="2552700" cy="2552700"/>
          </a:xfrm>
          <a:custGeom>
            <a:avLst/>
            <a:gdLst/>
            <a:ahLst/>
            <a:cxnLst/>
            <a:rect l="l" t="t" r="r" b="b"/>
            <a:pathLst>
              <a:path w="2552700" h="2552700">
                <a:moveTo>
                  <a:pt x="2552547" y="0"/>
                </a:moveTo>
                <a:lnTo>
                  <a:pt x="2552551" y="383"/>
                </a:lnTo>
                <a:lnTo>
                  <a:pt x="0" y="2552547"/>
                </a:lnTo>
                <a:lnTo>
                  <a:pt x="48504" y="2552095"/>
                </a:lnTo>
                <a:lnTo>
                  <a:pt x="96789" y="2550746"/>
                </a:lnTo>
                <a:lnTo>
                  <a:pt x="144846" y="2548506"/>
                </a:lnTo>
                <a:lnTo>
                  <a:pt x="192668" y="2545385"/>
                </a:lnTo>
                <a:lnTo>
                  <a:pt x="240247" y="2541389"/>
                </a:lnTo>
                <a:lnTo>
                  <a:pt x="287573" y="2536528"/>
                </a:lnTo>
                <a:lnTo>
                  <a:pt x="334641" y="2530808"/>
                </a:lnTo>
                <a:lnTo>
                  <a:pt x="381441" y="2524239"/>
                </a:lnTo>
                <a:lnTo>
                  <a:pt x="427965" y="2516827"/>
                </a:lnTo>
                <a:lnTo>
                  <a:pt x="474206" y="2508582"/>
                </a:lnTo>
                <a:lnTo>
                  <a:pt x="520156" y="2499510"/>
                </a:lnTo>
                <a:lnTo>
                  <a:pt x="565806" y="2489620"/>
                </a:lnTo>
                <a:lnTo>
                  <a:pt x="611149" y="2478920"/>
                </a:lnTo>
                <a:lnTo>
                  <a:pt x="656176" y="2467417"/>
                </a:lnTo>
                <a:lnTo>
                  <a:pt x="700881" y="2455121"/>
                </a:lnTo>
                <a:lnTo>
                  <a:pt x="745254" y="2442038"/>
                </a:lnTo>
                <a:lnTo>
                  <a:pt x="789287" y="2428177"/>
                </a:lnTo>
                <a:lnTo>
                  <a:pt x="832974" y="2413546"/>
                </a:lnTo>
                <a:lnTo>
                  <a:pt x="876305" y="2398153"/>
                </a:lnTo>
                <a:lnTo>
                  <a:pt x="919273" y="2382005"/>
                </a:lnTo>
                <a:lnTo>
                  <a:pt x="961869" y="2365111"/>
                </a:lnTo>
                <a:lnTo>
                  <a:pt x="1004087" y="2347479"/>
                </a:lnTo>
                <a:lnTo>
                  <a:pt x="1045917" y="2329116"/>
                </a:lnTo>
                <a:lnTo>
                  <a:pt x="1087352" y="2310032"/>
                </a:lnTo>
                <a:lnTo>
                  <a:pt x="1128384" y="2290232"/>
                </a:lnTo>
                <a:lnTo>
                  <a:pt x="1169005" y="2269726"/>
                </a:lnTo>
                <a:lnTo>
                  <a:pt x="1209207" y="2248522"/>
                </a:lnTo>
                <a:lnTo>
                  <a:pt x="1248982" y="2226628"/>
                </a:lnTo>
                <a:lnTo>
                  <a:pt x="1288321" y="2204051"/>
                </a:lnTo>
                <a:lnTo>
                  <a:pt x="1327218" y="2180799"/>
                </a:lnTo>
                <a:lnTo>
                  <a:pt x="1365664" y="2156881"/>
                </a:lnTo>
                <a:lnTo>
                  <a:pt x="1403650" y="2132305"/>
                </a:lnTo>
                <a:lnTo>
                  <a:pt x="1441170" y="2107077"/>
                </a:lnTo>
                <a:lnTo>
                  <a:pt x="1478215" y="2081208"/>
                </a:lnTo>
                <a:lnTo>
                  <a:pt x="1514776" y="2054704"/>
                </a:lnTo>
                <a:lnTo>
                  <a:pt x="1550847" y="2027573"/>
                </a:lnTo>
                <a:lnTo>
                  <a:pt x="1586419" y="1999824"/>
                </a:lnTo>
                <a:lnTo>
                  <a:pt x="1621484" y="1971464"/>
                </a:lnTo>
                <a:lnTo>
                  <a:pt x="1656035" y="1942501"/>
                </a:lnTo>
                <a:lnTo>
                  <a:pt x="1690062" y="1912944"/>
                </a:lnTo>
                <a:lnTo>
                  <a:pt x="1723558" y="1882800"/>
                </a:lnTo>
                <a:lnTo>
                  <a:pt x="1756516" y="1852077"/>
                </a:lnTo>
                <a:lnTo>
                  <a:pt x="1788927" y="1820783"/>
                </a:lnTo>
                <a:lnTo>
                  <a:pt x="1820783" y="1788927"/>
                </a:lnTo>
                <a:lnTo>
                  <a:pt x="1852077" y="1756516"/>
                </a:lnTo>
                <a:lnTo>
                  <a:pt x="1882800" y="1723558"/>
                </a:lnTo>
                <a:lnTo>
                  <a:pt x="1912944" y="1690062"/>
                </a:lnTo>
                <a:lnTo>
                  <a:pt x="1942501" y="1656035"/>
                </a:lnTo>
                <a:lnTo>
                  <a:pt x="1971464" y="1621484"/>
                </a:lnTo>
                <a:lnTo>
                  <a:pt x="1999824" y="1586419"/>
                </a:lnTo>
                <a:lnTo>
                  <a:pt x="2027573" y="1550847"/>
                </a:lnTo>
                <a:lnTo>
                  <a:pt x="2054704" y="1514776"/>
                </a:lnTo>
                <a:lnTo>
                  <a:pt x="2081208" y="1478215"/>
                </a:lnTo>
                <a:lnTo>
                  <a:pt x="2107077" y="1441170"/>
                </a:lnTo>
                <a:lnTo>
                  <a:pt x="2132305" y="1403650"/>
                </a:lnTo>
                <a:lnTo>
                  <a:pt x="2156881" y="1365664"/>
                </a:lnTo>
                <a:lnTo>
                  <a:pt x="2180799" y="1327218"/>
                </a:lnTo>
                <a:lnTo>
                  <a:pt x="2204051" y="1288321"/>
                </a:lnTo>
                <a:lnTo>
                  <a:pt x="2226628" y="1248982"/>
                </a:lnTo>
                <a:lnTo>
                  <a:pt x="2248522" y="1209207"/>
                </a:lnTo>
                <a:lnTo>
                  <a:pt x="2269726" y="1169005"/>
                </a:lnTo>
                <a:lnTo>
                  <a:pt x="2290232" y="1128384"/>
                </a:lnTo>
                <a:lnTo>
                  <a:pt x="2310032" y="1087352"/>
                </a:lnTo>
                <a:lnTo>
                  <a:pt x="2329116" y="1045917"/>
                </a:lnTo>
                <a:lnTo>
                  <a:pt x="2347479" y="1004087"/>
                </a:lnTo>
                <a:lnTo>
                  <a:pt x="2365111" y="961869"/>
                </a:lnTo>
                <a:lnTo>
                  <a:pt x="2382005" y="919273"/>
                </a:lnTo>
                <a:lnTo>
                  <a:pt x="2398153" y="876305"/>
                </a:lnTo>
                <a:lnTo>
                  <a:pt x="2413546" y="832974"/>
                </a:lnTo>
                <a:lnTo>
                  <a:pt x="2428177" y="789287"/>
                </a:lnTo>
                <a:lnTo>
                  <a:pt x="2442038" y="745254"/>
                </a:lnTo>
                <a:lnTo>
                  <a:pt x="2455121" y="700881"/>
                </a:lnTo>
                <a:lnTo>
                  <a:pt x="2467417" y="656176"/>
                </a:lnTo>
                <a:lnTo>
                  <a:pt x="2478920" y="611149"/>
                </a:lnTo>
                <a:lnTo>
                  <a:pt x="2489620" y="565806"/>
                </a:lnTo>
                <a:lnTo>
                  <a:pt x="2499510" y="520156"/>
                </a:lnTo>
                <a:lnTo>
                  <a:pt x="2508582" y="474206"/>
                </a:lnTo>
                <a:lnTo>
                  <a:pt x="2516827" y="427965"/>
                </a:lnTo>
                <a:lnTo>
                  <a:pt x="2524239" y="381441"/>
                </a:lnTo>
                <a:lnTo>
                  <a:pt x="2530808" y="334641"/>
                </a:lnTo>
                <a:lnTo>
                  <a:pt x="2536528" y="287573"/>
                </a:lnTo>
                <a:lnTo>
                  <a:pt x="2541389" y="240247"/>
                </a:lnTo>
                <a:lnTo>
                  <a:pt x="2545385" y="192668"/>
                </a:lnTo>
                <a:lnTo>
                  <a:pt x="2548506" y="144846"/>
                </a:lnTo>
                <a:lnTo>
                  <a:pt x="2550746" y="96789"/>
                </a:lnTo>
                <a:lnTo>
                  <a:pt x="2552095" y="48504"/>
                </a:lnTo>
                <a:lnTo>
                  <a:pt x="2552547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8674100" cy="9758680"/>
            <a:chOff x="0" y="0"/>
            <a:chExt cx="8674100" cy="9758680"/>
          </a:xfrm>
        </p:grpSpPr>
        <p:sp>
          <p:nvSpPr>
            <p:cNvPr id="5" name="object 5"/>
            <p:cNvSpPr/>
            <p:nvPr/>
          </p:nvSpPr>
          <p:spPr>
            <a:xfrm>
              <a:off x="0" y="7206219"/>
              <a:ext cx="2552700" cy="2552700"/>
            </a:xfrm>
            <a:custGeom>
              <a:avLst/>
              <a:gdLst/>
              <a:ahLst/>
              <a:cxnLst/>
              <a:rect l="l" t="t" r="r" b="b"/>
              <a:pathLst>
                <a:path w="2552700" h="2552700">
                  <a:moveTo>
                    <a:pt x="0" y="0"/>
                  </a:moveTo>
                  <a:lnTo>
                    <a:pt x="447" y="48100"/>
                  </a:lnTo>
                  <a:lnTo>
                    <a:pt x="1797" y="96385"/>
                  </a:lnTo>
                  <a:lnTo>
                    <a:pt x="4036" y="144442"/>
                  </a:lnTo>
                  <a:lnTo>
                    <a:pt x="7158" y="192264"/>
                  </a:lnTo>
                  <a:lnTo>
                    <a:pt x="11153" y="239842"/>
                  </a:lnTo>
                  <a:lnTo>
                    <a:pt x="16015" y="287169"/>
                  </a:lnTo>
                  <a:lnTo>
                    <a:pt x="21734" y="334236"/>
                  </a:lnTo>
                  <a:lnTo>
                    <a:pt x="28304" y="381036"/>
                  </a:lnTo>
                  <a:lnTo>
                    <a:pt x="35716" y="427561"/>
                  </a:lnTo>
                  <a:lnTo>
                    <a:pt x="43961" y="473802"/>
                  </a:lnTo>
                  <a:lnTo>
                    <a:pt x="53033" y="519751"/>
                  </a:lnTo>
                  <a:lnTo>
                    <a:pt x="62923" y="565402"/>
                  </a:lnTo>
                  <a:lnTo>
                    <a:pt x="73623" y="610745"/>
                  </a:lnTo>
                  <a:lnTo>
                    <a:pt x="85125" y="655772"/>
                  </a:lnTo>
                  <a:lnTo>
                    <a:pt x="97422" y="700476"/>
                  </a:lnTo>
                  <a:lnTo>
                    <a:pt x="110505" y="744849"/>
                  </a:lnTo>
                  <a:lnTo>
                    <a:pt x="124365" y="788883"/>
                  </a:lnTo>
                  <a:lnTo>
                    <a:pt x="138997" y="832569"/>
                  </a:lnTo>
                  <a:lnTo>
                    <a:pt x="154390" y="875900"/>
                  </a:lnTo>
                  <a:lnTo>
                    <a:pt x="170538" y="918868"/>
                  </a:lnTo>
                  <a:lnTo>
                    <a:pt x="187432" y="961465"/>
                  </a:lnTo>
                  <a:lnTo>
                    <a:pt x="205064" y="1003682"/>
                  </a:lnTo>
                  <a:lnTo>
                    <a:pt x="223427" y="1045513"/>
                  </a:lnTo>
                  <a:lnTo>
                    <a:pt x="242512" y="1086948"/>
                  </a:lnTo>
                  <a:lnTo>
                    <a:pt x="262311" y="1127980"/>
                  </a:lnTo>
                  <a:lnTo>
                    <a:pt x="282817" y="1168601"/>
                  </a:lnTo>
                  <a:lnTo>
                    <a:pt x="304021" y="1208802"/>
                  </a:lnTo>
                  <a:lnTo>
                    <a:pt x="325916" y="1248577"/>
                  </a:lnTo>
                  <a:lnTo>
                    <a:pt x="348493" y="1287917"/>
                  </a:lnTo>
                  <a:lnTo>
                    <a:pt x="371744" y="1326814"/>
                  </a:lnTo>
                  <a:lnTo>
                    <a:pt x="395662" y="1365259"/>
                  </a:lnTo>
                  <a:lnTo>
                    <a:pt x="420239" y="1403246"/>
                  </a:lnTo>
                  <a:lnTo>
                    <a:pt x="445466" y="1440766"/>
                  </a:lnTo>
                  <a:lnTo>
                    <a:pt x="471336" y="1477810"/>
                  </a:lnTo>
                  <a:lnTo>
                    <a:pt x="497840" y="1514372"/>
                  </a:lnTo>
                  <a:lnTo>
                    <a:pt x="524971" y="1550443"/>
                  </a:lnTo>
                  <a:lnTo>
                    <a:pt x="552720" y="1586015"/>
                  </a:lnTo>
                  <a:lnTo>
                    <a:pt x="581080" y="1621080"/>
                  </a:lnTo>
                  <a:lnTo>
                    <a:pt x="610043" y="1655630"/>
                  </a:lnTo>
                  <a:lnTo>
                    <a:pt x="639601" y="1689657"/>
                  </a:lnTo>
                  <a:lnTo>
                    <a:pt x="669745" y="1723154"/>
                  </a:lnTo>
                  <a:lnTo>
                    <a:pt x="700467" y="1756112"/>
                  </a:lnTo>
                  <a:lnTo>
                    <a:pt x="731761" y="1788523"/>
                  </a:lnTo>
                  <a:lnTo>
                    <a:pt x="763617" y="1820379"/>
                  </a:lnTo>
                  <a:lnTo>
                    <a:pt x="796028" y="1851672"/>
                  </a:lnTo>
                  <a:lnTo>
                    <a:pt x="828986" y="1882395"/>
                  </a:lnTo>
                  <a:lnTo>
                    <a:pt x="862483" y="1912539"/>
                  </a:lnTo>
                  <a:lnTo>
                    <a:pt x="896510" y="1942096"/>
                  </a:lnTo>
                  <a:lnTo>
                    <a:pt x="931061" y="1971059"/>
                  </a:lnTo>
                  <a:lnTo>
                    <a:pt x="966126" y="1999419"/>
                  </a:lnTo>
                  <a:lnTo>
                    <a:pt x="1001698" y="2027168"/>
                  </a:lnTo>
                  <a:lnTo>
                    <a:pt x="1037769" y="2054299"/>
                  </a:lnTo>
                  <a:lnTo>
                    <a:pt x="1074331" y="2080803"/>
                  </a:lnTo>
                  <a:lnTo>
                    <a:pt x="1111376" y="2106673"/>
                  </a:lnTo>
                  <a:lnTo>
                    <a:pt x="1148896" y="2131900"/>
                  </a:lnTo>
                  <a:lnTo>
                    <a:pt x="1186883" y="2156477"/>
                  </a:lnTo>
                  <a:lnTo>
                    <a:pt x="1225328" y="2180395"/>
                  </a:lnTo>
                  <a:lnTo>
                    <a:pt x="1264225" y="2203646"/>
                  </a:lnTo>
                  <a:lnTo>
                    <a:pt x="1303565" y="2226223"/>
                  </a:lnTo>
                  <a:lnTo>
                    <a:pt x="1343340" y="2248118"/>
                  </a:lnTo>
                  <a:lnTo>
                    <a:pt x="1383542" y="2269322"/>
                  </a:lnTo>
                  <a:lnTo>
                    <a:pt x="1424163" y="2289828"/>
                  </a:lnTo>
                  <a:lnTo>
                    <a:pt x="1465195" y="2309627"/>
                  </a:lnTo>
                  <a:lnTo>
                    <a:pt x="1506631" y="2328712"/>
                  </a:lnTo>
                  <a:lnTo>
                    <a:pt x="1548461" y="2347075"/>
                  </a:lnTo>
                  <a:lnTo>
                    <a:pt x="1590679" y="2364707"/>
                  </a:lnTo>
                  <a:lnTo>
                    <a:pt x="1633276" y="2381601"/>
                  </a:lnTo>
                  <a:lnTo>
                    <a:pt x="1676244" y="2397749"/>
                  </a:lnTo>
                  <a:lnTo>
                    <a:pt x="1719576" y="2413142"/>
                  </a:lnTo>
                  <a:lnTo>
                    <a:pt x="1763262" y="2427773"/>
                  </a:lnTo>
                  <a:lnTo>
                    <a:pt x="1807296" y="2441634"/>
                  </a:lnTo>
                  <a:lnTo>
                    <a:pt x="1851669" y="2454717"/>
                  </a:lnTo>
                  <a:lnTo>
                    <a:pt x="1896374" y="2467013"/>
                  </a:lnTo>
                  <a:lnTo>
                    <a:pt x="1941402" y="2478515"/>
                  </a:lnTo>
                  <a:lnTo>
                    <a:pt x="1986745" y="2489215"/>
                  </a:lnTo>
                  <a:lnTo>
                    <a:pt x="2032396" y="2499105"/>
                  </a:lnTo>
                  <a:lnTo>
                    <a:pt x="2078345" y="2508177"/>
                  </a:lnTo>
                  <a:lnTo>
                    <a:pt x="2124587" y="2516423"/>
                  </a:lnTo>
                  <a:lnTo>
                    <a:pt x="2171112" y="2523834"/>
                  </a:lnTo>
                  <a:lnTo>
                    <a:pt x="2217912" y="2530404"/>
                  </a:lnTo>
                  <a:lnTo>
                    <a:pt x="2264980" y="2536124"/>
                  </a:lnTo>
                  <a:lnTo>
                    <a:pt x="2312307" y="2540985"/>
                  </a:lnTo>
                  <a:lnTo>
                    <a:pt x="2359886" y="2544980"/>
                  </a:lnTo>
                  <a:lnTo>
                    <a:pt x="2407708" y="2548102"/>
                  </a:lnTo>
                  <a:lnTo>
                    <a:pt x="2455766" y="2550341"/>
                  </a:lnTo>
                  <a:lnTo>
                    <a:pt x="2504051" y="2551691"/>
                  </a:lnTo>
                  <a:lnTo>
                    <a:pt x="2552556" y="2552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674100" cy="975836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045700" y="765175"/>
            <a:ext cx="6411595" cy="658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8430">
              <a:lnSpc>
                <a:spcPct val="101299"/>
              </a:lnSpc>
              <a:spcBef>
                <a:spcPts val="95"/>
              </a:spcBef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Croce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15" dirty="0">
                <a:solidFill>
                  <a:srgbClr val="009648"/>
                </a:solidFill>
                <a:latin typeface="Arial MT"/>
                <a:cs typeface="Arial MT"/>
              </a:rPr>
              <a:t>Verde</a:t>
            </a:r>
            <a:r>
              <a:rPr sz="2350" spc="-3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35" dirty="0">
                <a:solidFill>
                  <a:srgbClr val="009648"/>
                </a:solidFill>
                <a:latin typeface="Arial MT"/>
                <a:cs typeface="Arial MT"/>
              </a:rPr>
              <a:t>Torino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Odv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è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una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organizzazione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volontariato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che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opera nel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campo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sanitario,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i </a:t>
            </a:r>
            <a:r>
              <a:rPr sz="2350" spc="-6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cui servizi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sono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diretti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tutte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persone che,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momentaneamente o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permanentemente,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sono </a:t>
            </a:r>
            <a:r>
              <a:rPr sz="2350" spc="-6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in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stato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necessità.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Fonda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la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propria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struttura </a:t>
            </a:r>
            <a:r>
              <a:rPr sz="2350" spc="-63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associativa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sui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principi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della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democrazia, non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ha finalità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 lucro,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informa 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il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proprio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impegno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ad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esclusivi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scopi ed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obiettivi di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rinnovamento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civile, perseguendo finalità civiche,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solidaristiche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di utilità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sociale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.</a:t>
            </a:r>
            <a:endParaRPr lang="it-IT" sz="2350" spc="10" dirty="0">
              <a:solidFill>
                <a:srgbClr val="009648"/>
              </a:solidFill>
              <a:latin typeface="Arial MT"/>
              <a:cs typeface="Arial MT"/>
            </a:endParaRPr>
          </a:p>
          <a:p>
            <a:pPr marL="12700" marR="138430">
              <a:lnSpc>
                <a:spcPct val="101299"/>
              </a:lnSpc>
              <a:spcBef>
                <a:spcPts val="95"/>
              </a:spcBef>
            </a:pPr>
            <a:endParaRPr lang="it-IT" sz="2350" spc="10" dirty="0">
              <a:solidFill>
                <a:srgbClr val="009648"/>
              </a:solidFill>
              <a:latin typeface="Arial MT"/>
              <a:cs typeface="Arial MT"/>
            </a:endParaRPr>
          </a:p>
          <a:p>
            <a:pPr marL="12700" marR="138430">
              <a:lnSpc>
                <a:spcPct val="101299"/>
              </a:lnSpc>
              <a:spcBef>
                <a:spcPts val="95"/>
              </a:spcBef>
            </a:pPr>
            <a:endParaRPr sz="2350" dirty="0">
              <a:latin typeface="Arial MT"/>
              <a:cs typeface="Arial MT"/>
            </a:endParaRPr>
          </a:p>
          <a:p>
            <a:pPr marL="12700" marR="70485">
              <a:lnSpc>
                <a:spcPct val="101299"/>
              </a:lnSpc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Croce </a:t>
            </a:r>
            <a:r>
              <a:rPr sz="2350" spc="-15" dirty="0">
                <a:solidFill>
                  <a:srgbClr val="009648"/>
                </a:solidFill>
                <a:latin typeface="Arial MT"/>
                <a:cs typeface="Arial MT"/>
              </a:rPr>
              <a:t>Verde </a:t>
            </a:r>
            <a:r>
              <a:rPr sz="2350" spc="-35" dirty="0">
                <a:solidFill>
                  <a:srgbClr val="009648"/>
                </a:solidFill>
                <a:latin typeface="Arial MT"/>
                <a:cs typeface="Arial MT"/>
              </a:rPr>
              <a:t>Torino </a:t>
            </a:r>
            <a:r>
              <a:rPr sz="2350" spc="15" dirty="0" err="1">
                <a:solidFill>
                  <a:srgbClr val="009648"/>
                </a:solidFill>
                <a:latin typeface="Arial MT"/>
                <a:cs typeface="Arial MT"/>
              </a:rPr>
              <a:t>Odv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fa </a:t>
            </a:r>
            <a:r>
              <a:rPr sz="2350" spc="5" dirty="0" err="1">
                <a:solidFill>
                  <a:srgbClr val="009648"/>
                </a:solidFill>
                <a:latin typeface="Arial MT"/>
                <a:cs typeface="Arial MT"/>
              </a:rPr>
              <a:t>inoltre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parte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 err="1">
                <a:solidFill>
                  <a:srgbClr val="009648"/>
                </a:solidFill>
                <a:latin typeface="Arial MT"/>
                <a:cs typeface="Arial MT"/>
              </a:rPr>
              <a:t>Movimento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15" dirty="0">
                <a:solidFill>
                  <a:srgbClr val="009648"/>
                </a:solidFill>
                <a:latin typeface="Arial MT"/>
                <a:cs typeface="Arial MT"/>
              </a:rPr>
              <a:t>ANPAS, </a:t>
            </a:r>
            <a:r>
              <a:rPr sz="2350" spc="15" dirty="0" err="1">
                <a:solidFill>
                  <a:srgbClr val="009648"/>
                </a:solidFill>
                <a:latin typeface="Arial MT"/>
                <a:cs typeface="Arial MT"/>
              </a:rPr>
              <a:t>Associazione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Nazionale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 err="1">
                <a:solidFill>
                  <a:srgbClr val="009648"/>
                </a:solidFill>
                <a:latin typeface="Arial MT"/>
                <a:cs typeface="Arial MT"/>
              </a:rPr>
              <a:t>delle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 err="1">
                <a:solidFill>
                  <a:srgbClr val="009648"/>
                </a:solidFill>
                <a:latin typeface="Arial MT"/>
                <a:cs typeface="Arial MT"/>
              </a:rPr>
              <a:t>Pubbliche</a:t>
            </a:r>
            <a:r>
              <a:rPr sz="2350" spc="-1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Assistenze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, </a:t>
            </a:r>
            <a:r>
              <a:rPr sz="2350" spc="15" dirty="0" err="1">
                <a:solidFill>
                  <a:srgbClr val="009648"/>
                </a:solidFill>
                <a:latin typeface="Arial MT"/>
                <a:cs typeface="Arial MT"/>
              </a:rPr>
              <a:t>che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costituisce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una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63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Rete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Nazionale</a:t>
            </a:r>
            <a:r>
              <a:rPr sz="2350" spc="2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secondo</a:t>
            </a:r>
            <a:r>
              <a:rPr sz="2350" spc="2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la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nuova</a:t>
            </a:r>
            <a:r>
              <a:rPr sz="2350" spc="2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normativa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del </a:t>
            </a:r>
            <a:r>
              <a:rPr sz="2350" spc="-45" dirty="0" err="1">
                <a:solidFill>
                  <a:srgbClr val="009648"/>
                </a:solidFill>
                <a:latin typeface="Arial MT"/>
                <a:cs typeface="Arial MT"/>
              </a:rPr>
              <a:t>Terzo</a:t>
            </a:r>
            <a:r>
              <a:rPr sz="2350" spc="-4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Settore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, </a:t>
            </a:r>
            <a:r>
              <a:rPr sz="2350" spc="15" dirty="0" err="1">
                <a:solidFill>
                  <a:srgbClr val="009648"/>
                </a:solidFill>
                <a:latin typeface="Arial MT"/>
                <a:cs typeface="Arial MT"/>
              </a:rPr>
              <a:t>condividendone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 err="1">
                <a:solidFill>
                  <a:srgbClr val="009648"/>
                </a:solidFill>
                <a:latin typeface="Arial MT"/>
                <a:cs typeface="Arial MT"/>
              </a:rPr>
              <a:t>i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 err="1">
                <a:solidFill>
                  <a:srgbClr val="009648"/>
                </a:solidFill>
                <a:latin typeface="Arial MT"/>
                <a:cs typeface="Arial MT"/>
              </a:rPr>
              <a:t>principi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 </a:t>
            </a:r>
            <a:r>
              <a:rPr sz="2350" spc="5" dirty="0" err="1">
                <a:solidFill>
                  <a:srgbClr val="009648"/>
                </a:solidFill>
                <a:latin typeface="Arial MT"/>
                <a:cs typeface="Arial MT"/>
              </a:rPr>
              <a:t>i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valori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4734" y="5407729"/>
            <a:ext cx="2762250" cy="3440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marR="448945" algn="ctr">
              <a:lnSpc>
                <a:spcPct val="100000"/>
              </a:lnSpc>
              <a:spcBef>
                <a:spcPts val="100"/>
              </a:spcBef>
            </a:pPr>
            <a:r>
              <a:rPr sz="3400" b="1" spc="-190" dirty="0">
                <a:solidFill>
                  <a:srgbClr val="009648"/>
                </a:solidFill>
                <a:latin typeface="Arial"/>
                <a:cs typeface="Arial"/>
              </a:rPr>
              <a:t>T</a:t>
            </a:r>
            <a:r>
              <a:rPr sz="3400" b="1" spc="-5" dirty="0">
                <a:solidFill>
                  <a:srgbClr val="009648"/>
                </a:solidFill>
                <a:latin typeface="Arial"/>
                <a:cs typeface="Arial"/>
              </a:rPr>
              <a:t>rasporti  Urgenti</a:t>
            </a:r>
            <a:endParaRPr sz="3400">
              <a:latin typeface="Arial"/>
              <a:cs typeface="Arial"/>
            </a:endParaRPr>
          </a:p>
          <a:p>
            <a:pPr marL="12700" marR="5080" indent="67310" algn="ctr">
              <a:lnSpc>
                <a:spcPct val="118200"/>
              </a:lnSpc>
              <a:spcBef>
                <a:spcPts val="1845"/>
              </a:spcBef>
            </a:pPr>
            <a:r>
              <a:rPr sz="1700" spc="-5" dirty="0">
                <a:latin typeface="Arial MT"/>
                <a:cs typeface="Arial MT"/>
              </a:rPr>
              <a:t>in </a:t>
            </a:r>
            <a:r>
              <a:rPr sz="1700" dirty="0">
                <a:latin typeface="Arial MT"/>
                <a:cs typeface="Arial MT"/>
              </a:rPr>
              <a:t>convenzionamento con </a:t>
            </a:r>
            <a:r>
              <a:rPr sz="1700" spc="-5" dirty="0">
                <a:latin typeface="Arial MT"/>
                <a:cs typeface="Arial MT"/>
              </a:rPr>
              <a:t>il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sistema</a:t>
            </a:r>
            <a:r>
              <a:rPr sz="1700" spc="-8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emergenza-urgenza </a:t>
            </a:r>
            <a:r>
              <a:rPr sz="1700" spc="-455" dirty="0">
                <a:latin typeface="Arial MT"/>
                <a:cs typeface="Arial MT"/>
              </a:rPr>
              <a:t> </a:t>
            </a:r>
            <a:r>
              <a:rPr sz="1700" spc="-45" dirty="0">
                <a:latin typeface="Arial MT"/>
                <a:cs typeface="Arial MT"/>
              </a:rPr>
              <a:t>118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finalizzati</a:t>
            </a:r>
            <a:r>
              <a:rPr sz="1700" spc="-5" dirty="0">
                <a:latin typeface="Arial MT"/>
                <a:cs typeface="Arial MT"/>
              </a:rPr>
              <a:t> al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primo </a:t>
            </a:r>
            <a:r>
              <a:rPr sz="1700" dirty="0">
                <a:latin typeface="Arial MT"/>
                <a:cs typeface="Arial MT"/>
              </a:rPr>
              <a:t> soccorso e </a:t>
            </a:r>
            <a:r>
              <a:rPr sz="1700" spc="-5" dirty="0">
                <a:latin typeface="Arial MT"/>
                <a:cs typeface="Arial MT"/>
              </a:rPr>
              <a:t>al </a:t>
            </a:r>
            <a:r>
              <a:rPr sz="1700" dirty="0">
                <a:latin typeface="Arial MT"/>
                <a:cs typeface="Arial MT"/>
              </a:rPr>
              <a:t>trasporto </a:t>
            </a:r>
            <a:r>
              <a:rPr sz="1700" spc="-5" dirty="0">
                <a:latin typeface="Arial MT"/>
                <a:cs typeface="Arial MT"/>
              </a:rPr>
              <a:t>del 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paziente, nel </a:t>
            </a:r>
            <a:r>
              <a:rPr sz="1700" dirty="0">
                <a:latin typeface="Arial MT"/>
                <a:cs typeface="Arial MT"/>
              </a:rPr>
              <a:t>miglior modo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possibile, </a:t>
            </a:r>
            <a:r>
              <a:rPr sz="1700" dirty="0">
                <a:latin typeface="Arial MT"/>
                <a:cs typeface="Arial MT"/>
              </a:rPr>
              <a:t>verso </a:t>
            </a:r>
            <a:r>
              <a:rPr sz="1700" spc="-5" dirty="0">
                <a:latin typeface="Arial MT"/>
                <a:cs typeface="Arial MT"/>
              </a:rPr>
              <a:t>la </a:t>
            </a:r>
            <a:r>
              <a:rPr sz="1700" dirty="0">
                <a:latin typeface="Arial MT"/>
                <a:cs typeface="Arial MT"/>
              </a:rPr>
              <a:t>struttura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ospedaliera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66532" y="2276601"/>
            <a:ext cx="2990215" cy="2990215"/>
            <a:chOff x="1466532" y="2276601"/>
            <a:chExt cx="2990215" cy="2990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6532" y="2276601"/>
              <a:ext cx="2990112" cy="299013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58746" y="2468827"/>
              <a:ext cx="2606040" cy="2606040"/>
            </a:xfrm>
            <a:custGeom>
              <a:avLst/>
              <a:gdLst/>
              <a:ahLst/>
              <a:cxnLst/>
              <a:rect l="l" t="t" r="r" b="b"/>
              <a:pathLst>
                <a:path w="2606040" h="2606040">
                  <a:moveTo>
                    <a:pt x="1302842" y="2605684"/>
                  </a:moveTo>
                  <a:lnTo>
                    <a:pt x="1255079" y="2604825"/>
                  </a:lnTo>
                  <a:lnTo>
                    <a:pt x="1207749" y="2602267"/>
                  </a:lnTo>
                  <a:lnTo>
                    <a:pt x="1160882" y="2598039"/>
                  </a:lnTo>
                  <a:lnTo>
                    <a:pt x="1114507" y="2592172"/>
                  </a:lnTo>
                  <a:lnTo>
                    <a:pt x="1068653" y="2584694"/>
                  </a:lnTo>
                  <a:lnTo>
                    <a:pt x="1023350" y="2575634"/>
                  </a:lnTo>
                  <a:lnTo>
                    <a:pt x="978628" y="2565023"/>
                  </a:lnTo>
                  <a:lnTo>
                    <a:pt x="934515" y="2552890"/>
                  </a:lnTo>
                  <a:lnTo>
                    <a:pt x="891041" y="2539265"/>
                  </a:lnTo>
                  <a:lnTo>
                    <a:pt x="848236" y="2524175"/>
                  </a:lnTo>
                  <a:lnTo>
                    <a:pt x="806129" y="2507652"/>
                  </a:lnTo>
                  <a:lnTo>
                    <a:pt x="764750" y="2489724"/>
                  </a:lnTo>
                  <a:lnTo>
                    <a:pt x="724127" y="2470422"/>
                  </a:lnTo>
                  <a:lnTo>
                    <a:pt x="684291" y="2449773"/>
                  </a:lnTo>
                  <a:lnTo>
                    <a:pt x="645271" y="2427809"/>
                  </a:lnTo>
                  <a:lnTo>
                    <a:pt x="607095" y="2404557"/>
                  </a:lnTo>
                  <a:lnTo>
                    <a:pt x="569795" y="2380049"/>
                  </a:lnTo>
                  <a:lnTo>
                    <a:pt x="533398" y="2354312"/>
                  </a:lnTo>
                  <a:lnTo>
                    <a:pt x="497935" y="2327377"/>
                  </a:lnTo>
                  <a:lnTo>
                    <a:pt x="463435" y="2299273"/>
                  </a:lnTo>
                  <a:lnTo>
                    <a:pt x="429928" y="2270029"/>
                  </a:lnTo>
                  <a:lnTo>
                    <a:pt x="397442" y="2239676"/>
                  </a:lnTo>
                  <a:lnTo>
                    <a:pt x="366008" y="2208241"/>
                  </a:lnTo>
                  <a:lnTo>
                    <a:pt x="335654" y="2175756"/>
                  </a:lnTo>
                  <a:lnTo>
                    <a:pt x="306410" y="2142248"/>
                  </a:lnTo>
                  <a:lnTo>
                    <a:pt x="278306" y="2107748"/>
                  </a:lnTo>
                  <a:lnTo>
                    <a:pt x="251371" y="2072285"/>
                  </a:lnTo>
                  <a:lnTo>
                    <a:pt x="225635" y="2035889"/>
                  </a:lnTo>
                  <a:lnTo>
                    <a:pt x="201126" y="1998588"/>
                  </a:lnTo>
                  <a:lnTo>
                    <a:pt x="177875" y="1960413"/>
                  </a:lnTo>
                  <a:lnTo>
                    <a:pt x="155910" y="1921392"/>
                  </a:lnTo>
                  <a:lnTo>
                    <a:pt x="135262" y="1881556"/>
                  </a:lnTo>
                  <a:lnTo>
                    <a:pt x="115959" y="1840934"/>
                  </a:lnTo>
                  <a:lnTo>
                    <a:pt x="98031" y="1799554"/>
                  </a:lnTo>
                  <a:lnTo>
                    <a:pt x="81508" y="1757447"/>
                  </a:lnTo>
                  <a:lnTo>
                    <a:pt x="66419" y="1714642"/>
                  </a:lnTo>
                  <a:lnTo>
                    <a:pt x="52793" y="1671169"/>
                  </a:lnTo>
                  <a:lnTo>
                    <a:pt x="40660" y="1627056"/>
                  </a:lnTo>
                  <a:lnTo>
                    <a:pt x="30049" y="1582333"/>
                  </a:lnTo>
                  <a:lnTo>
                    <a:pt x="20990" y="1537030"/>
                  </a:lnTo>
                  <a:lnTo>
                    <a:pt x="13512" y="1491177"/>
                  </a:lnTo>
                  <a:lnTo>
                    <a:pt x="7644" y="1444801"/>
                  </a:lnTo>
                  <a:lnTo>
                    <a:pt x="3417" y="1397934"/>
                  </a:lnTo>
                  <a:lnTo>
                    <a:pt x="859" y="1350605"/>
                  </a:lnTo>
                  <a:lnTo>
                    <a:pt x="0" y="1302842"/>
                  </a:lnTo>
                  <a:lnTo>
                    <a:pt x="859" y="1255079"/>
                  </a:lnTo>
                  <a:lnTo>
                    <a:pt x="3417" y="1207749"/>
                  </a:lnTo>
                  <a:lnTo>
                    <a:pt x="7644" y="1160882"/>
                  </a:lnTo>
                  <a:lnTo>
                    <a:pt x="13512" y="1114507"/>
                  </a:lnTo>
                  <a:lnTo>
                    <a:pt x="20990" y="1068653"/>
                  </a:lnTo>
                  <a:lnTo>
                    <a:pt x="30049" y="1023350"/>
                  </a:lnTo>
                  <a:lnTo>
                    <a:pt x="40660" y="978628"/>
                  </a:lnTo>
                  <a:lnTo>
                    <a:pt x="52793" y="934515"/>
                  </a:lnTo>
                  <a:lnTo>
                    <a:pt x="66419" y="891041"/>
                  </a:lnTo>
                  <a:lnTo>
                    <a:pt x="81508" y="848236"/>
                  </a:lnTo>
                  <a:lnTo>
                    <a:pt x="98031" y="806129"/>
                  </a:lnTo>
                  <a:lnTo>
                    <a:pt x="115959" y="764750"/>
                  </a:lnTo>
                  <a:lnTo>
                    <a:pt x="135262" y="724127"/>
                  </a:lnTo>
                  <a:lnTo>
                    <a:pt x="155910" y="684291"/>
                  </a:lnTo>
                  <a:lnTo>
                    <a:pt x="177875" y="645271"/>
                  </a:lnTo>
                  <a:lnTo>
                    <a:pt x="201126" y="607095"/>
                  </a:lnTo>
                  <a:lnTo>
                    <a:pt x="225635" y="569795"/>
                  </a:lnTo>
                  <a:lnTo>
                    <a:pt x="251371" y="533398"/>
                  </a:lnTo>
                  <a:lnTo>
                    <a:pt x="278306" y="497935"/>
                  </a:lnTo>
                  <a:lnTo>
                    <a:pt x="306410" y="463435"/>
                  </a:lnTo>
                  <a:lnTo>
                    <a:pt x="335654" y="429928"/>
                  </a:lnTo>
                  <a:lnTo>
                    <a:pt x="366008" y="397442"/>
                  </a:lnTo>
                  <a:lnTo>
                    <a:pt x="397442" y="366008"/>
                  </a:lnTo>
                  <a:lnTo>
                    <a:pt x="429928" y="335654"/>
                  </a:lnTo>
                  <a:lnTo>
                    <a:pt x="463435" y="306410"/>
                  </a:lnTo>
                  <a:lnTo>
                    <a:pt x="497935" y="278306"/>
                  </a:lnTo>
                  <a:lnTo>
                    <a:pt x="533398" y="251371"/>
                  </a:lnTo>
                  <a:lnTo>
                    <a:pt x="569795" y="225635"/>
                  </a:lnTo>
                  <a:lnTo>
                    <a:pt x="607095" y="201126"/>
                  </a:lnTo>
                  <a:lnTo>
                    <a:pt x="645271" y="177875"/>
                  </a:lnTo>
                  <a:lnTo>
                    <a:pt x="684291" y="155910"/>
                  </a:lnTo>
                  <a:lnTo>
                    <a:pt x="724127" y="135262"/>
                  </a:lnTo>
                  <a:lnTo>
                    <a:pt x="764750" y="115959"/>
                  </a:lnTo>
                  <a:lnTo>
                    <a:pt x="806129" y="98031"/>
                  </a:lnTo>
                  <a:lnTo>
                    <a:pt x="848236" y="81508"/>
                  </a:lnTo>
                  <a:lnTo>
                    <a:pt x="891041" y="66419"/>
                  </a:lnTo>
                  <a:lnTo>
                    <a:pt x="934515" y="52793"/>
                  </a:lnTo>
                  <a:lnTo>
                    <a:pt x="978628" y="40660"/>
                  </a:lnTo>
                  <a:lnTo>
                    <a:pt x="1023350" y="30049"/>
                  </a:lnTo>
                  <a:lnTo>
                    <a:pt x="1068653" y="20990"/>
                  </a:lnTo>
                  <a:lnTo>
                    <a:pt x="1114507" y="13512"/>
                  </a:lnTo>
                  <a:lnTo>
                    <a:pt x="1160882" y="7644"/>
                  </a:lnTo>
                  <a:lnTo>
                    <a:pt x="1207749" y="3417"/>
                  </a:lnTo>
                  <a:lnTo>
                    <a:pt x="1255079" y="859"/>
                  </a:lnTo>
                  <a:lnTo>
                    <a:pt x="1302842" y="0"/>
                  </a:lnTo>
                  <a:lnTo>
                    <a:pt x="1350605" y="859"/>
                  </a:lnTo>
                  <a:lnTo>
                    <a:pt x="1397934" y="3417"/>
                  </a:lnTo>
                  <a:lnTo>
                    <a:pt x="1444801" y="7644"/>
                  </a:lnTo>
                  <a:lnTo>
                    <a:pt x="1491177" y="13512"/>
                  </a:lnTo>
                  <a:lnTo>
                    <a:pt x="1537030" y="20990"/>
                  </a:lnTo>
                  <a:lnTo>
                    <a:pt x="1582333" y="30049"/>
                  </a:lnTo>
                  <a:lnTo>
                    <a:pt x="1627056" y="40660"/>
                  </a:lnTo>
                  <a:lnTo>
                    <a:pt x="1671169" y="52793"/>
                  </a:lnTo>
                  <a:lnTo>
                    <a:pt x="1714642" y="66419"/>
                  </a:lnTo>
                  <a:lnTo>
                    <a:pt x="1757447" y="81508"/>
                  </a:lnTo>
                  <a:lnTo>
                    <a:pt x="1799554" y="98031"/>
                  </a:lnTo>
                  <a:lnTo>
                    <a:pt x="1840934" y="115959"/>
                  </a:lnTo>
                  <a:lnTo>
                    <a:pt x="1881556" y="135262"/>
                  </a:lnTo>
                  <a:lnTo>
                    <a:pt x="1921392" y="155910"/>
                  </a:lnTo>
                  <a:lnTo>
                    <a:pt x="1960413" y="177875"/>
                  </a:lnTo>
                  <a:lnTo>
                    <a:pt x="1998588" y="201126"/>
                  </a:lnTo>
                  <a:lnTo>
                    <a:pt x="2035889" y="225635"/>
                  </a:lnTo>
                  <a:lnTo>
                    <a:pt x="2072285" y="251371"/>
                  </a:lnTo>
                  <a:lnTo>
                    <a:pt x="2107748" y="278306"/>
                  </a:lnTo>
                  <a:lnTo>
                    <a:pt x="2142248" y="306410"/>
                  </a:lnTo>
                  <a:lnTo>
                    <a:pt x="2175756" y="335654"/>
                  </a:lnTo>
                  <a:lnTo>
                    <a:pt x="2208241" y="366008"/>
                  </a:lnTo>
                  <a:lnTo>
                    <a:pt x="2239676" y="397442"/>
                  </a:lnTo>
                  <a:lnTo>
                    <a:pt x="2270029" y="429928"/>
                  </a:lnTo>
                  <a:lnTo>
                    <a:pt x="2299273" y="463435"/>
                  </a:lnTo>
                  <a:lnTo>
                    <a:pt x="2327377" y="497935"/>
                  </a:lnTo>
                  <a:lnTo>
                    <a:pt x="2354312" y="533398"/>
                  </a:lnTo>
                  <a:lnTo>
                    <a:pt x="2380049" y="569795"/>
                  </a:lnTo>
                  <a:lnTo>
                    <a:pt x="2404557" y="607095"/>
                  </a:lnTo>
                  <a:lnTo>
                    <a:pt x="2427809" y="645271"/>
                  </a:lnTo>
                  <a:lnTo>
                    <a:pt x="2449773" y="684291"/>
                  </a:lnTo>
                  <a:lnTo>
                    <a:pt x="2470422" y="724127"/>
                  </a:lnTo>
                  <a:lnTo>
                    <a:pt x="2489724" y="764750"/>
                  </a:lnTo>
                  <a:lnTo>
                    <a:pt x="2507652" y="806129"/>
                  </a:lnTo>
                  <a:lnTo>
                    <a:pt x="2524175" y="848236"/>
                  </a:lnTo>
                  <a:lnTo>
                    <a:pt x="2539265" y="891041"/>
                  </a:lnTo>
                  <a:lnTo>
                    <a:pt x="2552890" y="934515"/>
                  </a:lnTo>
                  <a:lnTo>
                    <a:pt x="2565023" y="978628"/>
                  </a:lnTo>
                  <a:lnTo>
                    <a:pt x="2575634" y="1023350"/>
                  </a:lnTo>
                  <a:lnTo>
                    <a:pt x="2584694" y="1068653"/>
                  </a:lnTo>
                  <a:lnTo>
                    <a:pt x="2592172" y="1114507"/>
                  </a:lnTo>
                  <a:lnTo>
                    <a:pt x="2598039" y="1160882"/>
                  </a:lnTo>
                  <a:lnTo>
                    <a:pt x="2602267" y="1207749"/>
                  </a:lnTo>
                  <a:lnTo>
                    <a:pt x="2604825" y="1255079"/>
                  </a:lnTo>
                  <a:lnTo>
                    <a:pt x="2605684" y="1302842"/>
                  </a:lnTo>
                  <a:lnTo>
                    <a:pt x="2604825" y="1350605"/>
                  </a:lnTo>
                  <a:lnTo>
                    <a:pt x="2602267" y="1397934"/>
                  </a:lnTo>
                  <a:lnTo>
                    <a:pt x="2598039" y="1444801"/>
                  </a:lnTo>
                  <a:lnTo>
                    <a:pt x="2592172" y="1491177"/>
                  </a:lnTo>
                  <a:lnTo>
                    <a:pt x="2584694" y="1537030"/>
                  </a:lnTo>
                  <a:lnTo>
                    <a:pt x="2575634" y="1582333"/>
                  </a:lnTo>
                  <a:lnTo>
                    <a:pt x="2565023" y="1627056"/>
                  </a:lnTo>
                  <a:lnTo>
                    <a:pt x="2552890" y="1671169"/>
                  </a:lnTo>
                  <a:lnTo>
                    <a:pt x="2539265" y="1714642"/>
                  </a:lnTo>
                  <a:lnTo>
                    <a:pt x="2524175" y="1757447"/>
                  </a:lnTo>
                  <a:lnTo>
                    <a:pt x="2507652" y="1799554"/>
                  </a:lnTo>
                  <a:lnTo>
                    <a:pt x="2489724" y="1840934"/>
                  </a:lnTo>
                  <a:lnTo>
                    <a:pt x="2470422" y="1881556"/>
                  </a:lnTo>
                  <a:lnTo>
                    <a:pt x="2449773" y="1921392"/>
                  </a:lnTo>
                  <a:lnTo>
                    <a:pt x="2427809" y="1960413"/>
                  </a:lnTo>
                  <a:lnTo>
                    <a:pt x="2404557" y="1998588"/>
                  </a:lnTo>
                  <a:lnTo>
                    <a:pt x="2380049" y="2035889"/>
                  </a:lnTo>
                  <a:lnTo>
                    <a:pt x="2354312" y="2072285"/>
                  </a:lnTo>
                  <a:lnTo>
                    <a:pt x="2327377" y="2107748"/>
                  </a:lnTo>
                  <a:lnTo>
                    <a:pt x="2299273" y="2142248"/>
                  </a:lnTo>
                  <a:lnTo>
                    <a:pt x="2270029" y="2175756"/>
                  </a:lnTo>
                  <a:lnTo>
                    <a:pt x="2239676" y="2208241"/>
                  </a:lnTo>
                  <a:lnTo>
                    <a:pt x="2208241" y="2239676"/>
                  </a:lnTo>
                  <a:lnTo>
                    <a:pt x="2175756" y="2270029"/>
                  </a:lnTo>
                  <a:lnTo>
                    <a:pt x="2142248" y="2299273"/>
                  </a:lnTo>
                  <a:lnTo>
                    <a:pt x="2107748" y="2327377"/>
                  </a:lnTo>
                  <a:lnTo>
                    <a:pt x="2072285" y="2354312"/>
                  </a:lnTo>
                  <a:lnTo>
                    <a:pt x="2035889" y="2380049"/>
                  </a:lnTo>
                  <a:lnTo>
                    <a:pt x="1998588" y="2404557"/>
                  </a:lnTo>
                  <a:lnTo>
                    <a:pt x="1960413" y="2427809"/>
                  </a:lnTo>
                  <a:lnTo>
                    <a:pt x="1921392" y="2449773"/>
                  </a:lnTo>
                  <a:lnTo>
                    <a:pt x="1881556" y="2470422"/>
                  </a:lnTo>
                  <a:lnTo>
                    <a:pt x="1840934" y="2489724"/>
                  </a:lnTo>
                  <a:lnTo>
                    <a:pt x="1799554" y="2507652"/>
                  </a:lnTo>
                  <a:lnTo>
                    <a:pt x="1757447" y="2524175"/>
                  </a:lnTo>
                  <a:lnTo>
                    <a:pt x="1714642" y="2539265"/>
                  </a:lnTo>
                  <a:lnTo>
                    <a:pt x="1671169" y="2552890"/>
                  </a:lnTo>
                  <a:lnTo>
                    <a:pt x="1627056" y="2565023"/>
                  </a:lnTo>
                  <a:lnTo>
                    <a:pt x="1582333" y="2575634"/>
                  </a:lnTo>
                  <a:lnTo>
                    <a:pt x="1537030" y="2584694"/>
                  </a:lnTo>
                  <a:lnTo>
                    <a:pt x="1491177" y="2592172"/>
                  </a:lnTo>
                  <a:lnTo>
                    <a:pt x="1444801" y="2598039"/>
                  </a:lnTo>
                  <a:lnTo>
                    <a:pt x="1397934" y="2602267"/>
                  </a:lnTo>
                  <a:lnTo>
                    <a:pt x="1350605" y="2604825"/>
                  </a:lnTo>
                  <a:lnTo>
                    <a:pt x="1302842" y="2605684"/>
                  </a:lnTo>
                  <a:close/>
                </a:path>
              </a:pathLst>
            </a:custGeom>
            <a:ln w="85090">
              <a:solidFill>
                <a:srgbClr val="FF8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75573" y="5411722"/>
            <a:ext cx="2833370" cy="309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2759" marR="484505" algn="ctr">
              <a:lnSpc>
                <a:spcPct val="100000"/>
              </a:lnSpc>
              <a:spcBef>
                <a:spcPts val="100"/>
              </a:spcBef>
            </a:pPr>
            <a:r>
              <a:rPr sz="3400" b="1" spc="-190" dirty="0">
                <a:solidFill>
                  <a:srgbClr val="009648"/>
                </a:solidFill>
                <a:latin typeface="Arial"/>
                <a:cs typeface="Arial"/>
              </a:rPr>
              <a:t>T</a:t>
            </a:r>
            <a:r>
              <a:rPr sz="3400" b="1" spc="-5" dirty="0">
                <a:solidFill>
                  <a:srgbClr val="009648"/>
                </a:solidFill>
                <a:latin typeface="Arial"/>
                <a:cs typeface="Arial"/>
              </a:rPr>
              <a:t>rasporti  </a:t>
            </a:r>
            <a:r>
              <a:rPr sz="3400" b="1" dirty="0">
                <a:solidFill>
                  <a:srgbClr val="009648"/>
                </a:solidFill>
                <a:latin typeface="Arial"/>
                <a:cs typeface="Arial"/>
              </a:rPr>
              <a:t>d'istituto</a:t>
            </a:r>
            <a:endParaRPr sz="3400">
              <a:latin typeface="Arial"/>
              <a:cs typeface="Arial"/>
            </a:endParaRPr>
          </a:p>
          <a:p>
            <a:pPr marL="12700" marR="5080" indent="1270" algn="ctr">
              <a:lnSpc>
                <a:spcPct val="118200"/>
              </a:lnSpc>
              <a:spcBef>
                <a:spcPts val="1570"/>
              </a:spcBef>
            </a:pPr>
            <a:r>
              <a:rPr sz="1700" spc="-5" dirty="0">
                <a:latin typeface="Arial MT"/>
                <a:cs typeface="Arial MT"/>
              </a:rPr>
              <a:t>nel </a:t>
            </a:r>
            <a:r>
              <a:rPr sz="1700" dirty="0">
                <a:latin typeface="Arial MT"/>
                <a:cs typeface="Arial MT"/>
              </a:rPr>
              <a:t>caso </a:t>
            </a:r>
            <a:r>
              <a:rPr sz="1700" spc="-5" dirty="0">
                <a:latin typeface="Arial MT"/>
                <a:cs typeface="Arial MT"/>
              </a:rPr>
              <a:t>di </a:t>
            </a:r>
            <a:r>
              <a:rPr sz="1700" dirty="0">
                <a:latin typeface="Arial MT"/>
                <a:cs typeface="Arial MT"/>
              </a:rPr>
              <a:t>trasporto </a:t>
            </a:r>
            <a:r>
              <a:rPr sz="1700" spc="-5" dirty="0">
                <a:latin typeface="Arial MT"/>
                <a:cs typeface="Arial MT"/>
              </a:rPr>
              <a:t>da/tra 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presidi ospedalieri </a:t>
            </a:r>
            <a:r>
              <a:rPr sz="1700" dirty="0">
                <a:latin typeface="Arial MT"/>
                <a:cs typeface="Arial MT"/>
              </a:rPr>
              <a:t>e </a:t>
            </a:r>
            <a:r>
              <a:rPr sz="1700" spc="-5" dirty="0">
                <a:latin typeface="Arial MT"/>
                <a:cs typeface="Arial MT"/>
              </a:rPr>
              <a:t>da/verso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abitazione </a:t>
            </a:r>
            <a:r>
              <a:rPr sz="1700" dirty="0">
                <a:latin typeface="Arial MT"/>
                <a:cs typeface="Arial MT"/>
              </a:rPr>
              <a:t>a carattere </a:t>
            </a:r>
            <a:r>
              <a:rPr sz="1700" spc="-5" dirty="0">
                <a:latin typeface="Arial MT"/>
                <a:cs typeface="Arial MT"/>
              </a:rPr>
              <a:t>non 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urgente in </a:t>
            </a:r>
            <a:r>
              <a:rPr sz="1700" dirty="0">
                <a:latin typeface="Arial MT"/>
                <a:cs typeface="Arial MT"/>
              </a:rPr>
              <a:t>convenzione con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ASL o su richiesta </a:t>
            </a:r>
            <a:r>
              <a:rPr sz="1700" spc="-5" dirty="0">
                <a:latin typeface="Arial MT"/>
                <a:cs typeface="Arial MT"/>
              </a:rPr>
              <a:t>di </a:t>
            </a:r>
            <a:r>
              <a:rPr sz="1700" dirty="0">
                <a:latin typeface="Arial MT"/>
                <a:cs typeface="Arial MT"/>
              </a:rPr>
              <a:t>cittadini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e/o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strutture</a:t>
            </a:r>
            <a:r>
              <a:rPr sz="1700" spc="-5" dirty="0">
                <a:latin typeface="Arial MT"/>
                <a:cs typeface="Arial MT"/>
              </a:rPr>
              <a:t> private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08558" y="5411722"/>
            <a:ext cx="2821940" cy="401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marR="82550" algn="ctr">
              <a:lnSpc>
                <a:spcPct val="100000"/>
              </a:lnSpc>
              <a:spcBef>
                <a:spcPts val="100"/>
              </a:spcBef>
            </a:pPr>
            <a:r>
              <a:rPr sz="3400" b="1" spc="-25" dirty="0">
                <a:solidFill>
                  <a:srgbClr val="009648"/>
                </a:solidFill>
                <a:latin typeface="Arial"/>
                <a:cs typeface="Arial"/>
              </a:rPr>
              <a:t>Trasporti</a:t>
            </a:r>
            <a:r>
              <a:rPr sz="3400" b="1" spc="-9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009648"/>
                </a:solidFill>
                <a:latin typeface="Arial"/>
                <a:cs typeface="Arial"/>
              </a:rPr>
              <a:t>per </a:t>
            </a:r>
            <a:r>
              <a:rPr sz="3400" b="1" spc="-93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009648"/>
                </a:solidFill>
                <a:latin typeface="Arial"/>
                <a:cs typeface="Arial"/>
              </a:rPr>
              <a:t>disabili</a:t>
            </a:r>
            <a:endParaRPr sz="3400">
              <a:latin typeface="Arial"/>
              <a:cs typeface="Arial"/>
            </a:endParaRPr>
          </a:p>
          <a:p>
            <a:pPr marL="12700" marR="5080" algn="ctr">
              <a:lnSpc>
                <a:spcPct val="118200"/>
              </a:lnSpc>
              <a:spcBef>
                <a:spcPts val="1570"/>
              </a:spcBef>
            </a:pPr>
            <a:r>
              <a:rPr sz="1700" spc="-5" dirty="0">
                <a:latin typeface="Arial MT"/>
                <a:cs typeface="Arial MT"/>
              </a:rPr>
              <a:t>Le persone, </a:t>
            </a:r>
            <a:r>
              <a:rPr sz="1700" dirty="0">
                <a:latin typeface="Arial MT"/>
                <a:cs typeface="Arial MT"/>
              </a:rPr>
              <a:t> momentaneamente o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permanentemente, in </a:t>
            </a:r>
            <a:r>
              <a:rPr sz="1700" dirty="0">
                <a:latin typeface="Arial MT"/>
                <a:cs typeface="Arial MT"/>
              </a:rPr>
              <a:t>stato </a:t>
            </a:r>
            <a:r>
              <a:rPr sz="1700" spc="-5" dirty="0">
                <a:latin typeface="Arial MT"/>
                <a:cs typeface="Arial MT"/>
              </a:rPr>
              <a:t>di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bisogno, </a:t>
            </a:r>
            <a:r>
              <a:rPr sz="1700" dirty="0">
                <a:latin typeface="Arial MT"/>
                <a:cs typeface="Arial MT"/>
              </a:rPr>
              <a:t>vengono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accompagnate </a:t>
            </a:r>
            <a:r>
              <a:rPr sz="1700" dirty="0">
                <a:latin typeface="Arial MT"/>
                <a:cs typeface="Arial MT"/>
              </a:rPr>
              <a:t>con mezzi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speciali che </a:t>
            </a:r>
            <a:r>
              <a:rPr sz="1700" spc="-5" dirty="0">
                <a:latin typeface="Arial MT"/>
                <a:cs typeface="Arial MT"/>
              </a:rPr>
              <a:t>permettono 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l'accesso alle </a:t>
            </a:r>
            <a:r>
              <a:rPr sz="1700" dirty="0">
                <a:latin typeface="Arial MT"/>
                <a:cs typeface="Arial MT"/>
              </a:rPr>
              <a:t>carrozzine, su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richiesta </a:t>
            </a:r>
            <a:r>
              <a:rPr sz="1700" spc="-5" dirty="0">
                <a:latin typeface="Arial MT"/>
                <a:cs typeface="Arial MT"/>
              </a:rPr>
              <a:t>di </a:t>
            </a:r>
            <a:r>
              <a:rPr sz="1700" dirty="0">
                <a:latin typeface="Arial MT"/>
                <a:cs typeface="Arial MT"/>
              </a:rPr>
              <a:t>cittadini </a:t>
            </a:r>
            <a:r>
              <a:rPr sz="1700" spc="-5" dirty="0">
                <a:latin typeface="Arial MT"/>
                <a:cs typeface="Arial MT"/>
              </a:rPr>
              <a:t>e/o </a:t>
            </a:r>
            <a:r>
              <a:rPr sz="1700" dirty="0">
                <a:latin typeface="Arial MT"/>
                <a:cs typeface="Arial MT"/>
              </a:rPr>
              <a:t> strutture</a:t>
            </a:r>
            <a:r>
              <a:rPr sz="1700" spc="-5" dirty="0">
                <a:latin typeface="Arial MT"/>
                <a:cs typeface="Arial MT"/>
              </a:rPr>
              <a:t> private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57650" y="5411722"/>
            <a:ext cx="2977515" cy="3711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4810" marR="375920" algn="ctr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009648"/>
                </a:solidFill>
                <a:latin typeface="Arial"/>
                <a:cs typeface="Arial"/>
              </a:rPr>
              <a:t>Protezione  </a:t>
            </a:r>
            <a:r>
              <a:rPr sz="3400" b="1" spc="-5" dirty="0">
                <a:solidFill>
                  <a:srgbClr val="009648"/>
                </a:solidFill>
                <a:latin typeface="Arial"/>
                <a:cs typeface="Arial"/>
              </a:rPr>
              <a:t>Civile</a:t>
            </a:r>
            <a:endParaRPr sz="3400">
              <a:latin typeface="Arial"/>
              <a:cs typeface="Arial"/>
            </a:endParaRPr>
          </a:p>
          <a:p>
            <a:pPr marL="12065" marR="5080" algn="ctr">
              <a:lnSpc>
                <a:spcPct val="118200"/>
              </a:lnSpc>
              <a:spcBef>
                <a:spcPts val="1570"/>
              </a:spcBef>
            </a:pPr>
            <a:r>
              <a:rPr sz="1700" spc="-5" dirty="0">
                <a:latin typeface="Arial MT"/>
                <a:cs typeface="Arial MT"/>
              </a:rPr>
              <a:t>Croce </a:t>
            </a:r>
            <a:r>
              <a:rPr sz="1700" spc="-25" dirty="0">
                <a:latin typeface="Arial MT"/>
                <a:cs typeface="Arial MT"/>
              </a:rPr>
              <a:t>Verde </a:t>
            </a:r>
            <a:r>
              <a:rPr sz="1700" spc="-35" dirty="0">
                <a:latin typeface="Arial MT"/>
                <a:cs typeface="Arial MT"/>
              </a:rPr>
              <a:t>Torino </a:t>
            </a:r>
            <a:r>
              <a:rPr sz="1700" spc="-5" dirty="0">
                <a:latin typeface="Arial MT"/>
                <a:cs typeface="Arial MT"/>
              </a:rPr>
              <a:t>opera, in </a:t>
            </a:r>
            <a:r>
              <a:rPr sz="1700" dirty="0">
                <a:latin typeface="Arial MT"/>
                <a:cs typeface="Arial MT"/>
              </a:rPr>
              <a:t> collaborazione con </a:t>
            </a:r>
            <a:r>
              <a:rPr sz="1700" spc="-5" dirty="0">
                <a:latin typeface="Arial MT"/>
                <a:cs typeface="Arial MT"/>
              </a:rPr>
              <a:t>il 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dipartimento di </a:t>
            </a:r>
            <a:r>
              <a:rPr sz="1700" dirty="0">
                <a:latin typeface="Arial MT"/>
                <a:cs typeface="Arial MT"/>
              </a:rPr>
              <a:t>Protezione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Civile, all’interno della Colonna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mobile </a:t>
            </a:r>
            <a:r>
              <a:rPr sz="1700" spc="-25" dirty="0">
                <a:latin typeface="Arial MT"/>
                <a:cs typeface="Arial MT"/>
              </a:rPr>
              <a:t>ANPAS, </a:t>
            </a:r>
            <a:r>
              <a:rPr sz="1700" dirty="0">
                <a:latin typeface="Arial MT"/>
                <a:cs typeface="Arial MT"/>
              </a:rPr>
              <a:t>con </a:t>
            </a:r>
            <a:r>
              <a:rPr sz="1700" spc="-5" dirty="0">
                <a:latin typeface="Arial MT"/>
                <a:cs typeface="Arial MT"/>
              </a:rPr>
              <a:t>un proprio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Nucleo </a:t>
            </a:r>
            <a:r>
              <a:rPr sz="1700" dirty="0">
                <a:latin typeface="Arial MT"/>
                <a:cs typeface="Arial MT"/>
              </a:rPr>
              <a:t>Sanitario </a:t>
            </a:r>
            <a:r>
              <a:rPr sz="1700" spc="-5" dirty="0">
                <a:latin typeface="Arial MT"/>
                <a:cs typeface="Arial MT"/>
              </a:rPr>
              <a:t>di </a:t>
            </a:r>
            <a:r>
              <a:rPr sz="1700" dirty="0">
                <a:latin typeface="Arial MT"/>
                <a:cs typeface="Arial MT"/>
              </a:rPr>
              <a:t>volontari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specificatamente formati e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mezzi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logistici</a:t>
            </a:r>
            <a:r>
              <a:rPr sz="1700" spc="-1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dedicati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947294" y="2276601"/>
            <a:ext cx="2990215" cy="2990215"/>
            <a:chOff x="12947294" y="2276601"/>
            <a:chExt cx="2990215" cy="299021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47294" y="2276601"/>
              <a:ext cx="2990138" cy="299013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144137" y="2468827"/>
              <a:ext cx="2606040" cy="2606040"/>
            </a:xfrm>
            <a:custGeom>
              <a:avLst/>
              <a:gdLst/>
              <a:ahLst/>
              <a:cxnLst/>
              <a:rect l="l" t="t" r="r" b="b"/>
              <a:pathLst>
                <a:path w="2606040" h="2606040">
                  <a:moveTo>
                    <a:pt x="1302842" y="2605684"/>
                  </a:moveTo>
                  <a:lnTo>
                    <a:pt x="1255067" y="2604825"/>
                  </a:lnTo>
                  <a:lnTo>
                    <a:pt x="1207738" y="2602267"/>
                  </a:lnTo>
                  <a:lnTo>
                    <a:pt x="1160872" y="2598039"/>
                  </a:lnTo>
                  <a:lnTo>
                    <a:pt x="1114497" y="2592172"/>
                  </a:lnTo>
                  <a:lnTo>
                    <a:pt x="1068644" y="2584694"/>
                  </a:lnTo>
                  <a:lnTo>
                    <a:pt x="1023342" y="2575634"/>
                  </a:lnTo>
                  <a:lnTo>
                    <a:pt x="978620" y="2565023"/>
                  </a:lnTo>
                  <a:lnTo>
                    <a:pt x="934508" y="2552890"/>
                  </a:lnTo>
                  <a:lnTo>
                    <a:pt x="891035" y="2539265"/>
                  </a:lnTo>
                  <a:lnTo>
                    <a:pt x="848230" y="2524175"/>
                  </a:lnTo>
                  <a:lnTo>
                    <a:pt x="806124" y="2507652"/>
                  </a:lnTo>
                  <a:lnTo>
                    <a:pt x="764745" y="2489724"/>
                  </a:lnTo>
                  <a:lnTo>
                    <a:pt x="724123" y="2470422"/>
                  </a:lnTo>
                  <a:lnTo>
                    <a:pt x="684287" y="2449773"/>
                  </a:lnTo>
                  <a:lnTo>
                    <a:pt x="645267" y="2427809"/>
                  </a:lnTo>
                  <a:lnTo>
                    <a:pt x="607092" y="2404557"/>
                  </a:lnTo>
                  <a:lnTo>
                    <a:pt x="569792" y="2380049"/>
                  </a:lnTo>
                  <a:lnTo>
                    <a:pt x="533396" y="2354312"/>
                  </a:lnTo>
                  <a:lnTo>
                    <a:pt x="497933" y="2327377"/>
                  </a:lnTo>
                  <a:lnTo>
                    <a:pt x="463433" y="2299273"/>
                  </a:lnTo>
                  <a:lnTo>
                    <a:pt x="429926" y="2270029"/>
                  </a:lnTo>
                  <a:lnTo>
                    <a:pt x="397440" y="2239676"/>
                  </a:lnTo>
                  <a:lnTo>
                    <a:pt x="366006" y="2208241"/>
                  </a:lnTo>
                  <a:lnTo>
                    <a:pt x="335653" y="2175756"/>
                  </a:lnTo>
                  <a:lnTo>
                    <a:pt x="306409" y="2142248"/>
                  </a:lnTo>
                  <a:lnTo>
                    <a:pt x="278305" y="2107748"/>
                  </a:lnTo>
                  <a:lnTo>
                    <a:pt x="251370" y="2072285"/>
                  </a:lnTo>
                  <a:lnTo>
                    <a:pt x="225634" y="2035889"/>
                  </a:lnTo>
                  <a:lnTo>
                    <a:pt x="201126" y="1998588"/>
                  </a:lnTo>
                  <a:lnTo>
                    <a:pt x="177874" y="1960413"/>
                  </a:lnTo>
                  <a:lnTo>
                    <a:pt x="155910" y="1921392"/>
                  </a:lnTo>
                  <a:lnTo>
                    <a:pt x="135261" y="1881556"/>
                  </a:lnTo>
                  <a:lnTo>
                    <a:pt x="115959" y="1840934"/>
                  </a:lnTo>
                  <a:lnTo>
                    <a:pt x="98031" y="1799554"/>
                  </a:lnTo>
                  <a:lnTo>
                    <a:pt x="81508" y="1757447"/>
                  </a:lnTo>
                  <a:lnTo>
                    <a:pt x="66419" y="1714642"/>
                  </a:lnTo>
                  <a:lnTo>
                    <a:pt x="52793" y="1671169"/>
                  </a:lnTo>
                  <a:lnTo>
                    <a:pt x="40660" y="1627056"/>
                  </a:lnTo>
                  <a:lnTo>
                    <a:pt x="30049" y="1582333"/>
                  </a:lnTo>
                  <a:lnTo>
                    <a:pt x="20990" y="1537030"/>
                  </a:lnTo>
                  <a:lnTo>
                    <a:pt x="13512" y="1491177"/>
                  </a:lnTo>
                  <a:lnTo>
                    <a:pt x="7644" y="1444801"/>
                  </a:lnTo>
                  <a:lnTo>
                    <a:pt x="3417" y="1397934"/>
                  </a:lnTo>
                  <a:lnTo>
                    <a:pt x="859" y="1350605"/>
                  </a:lnTo>
                  <a:lnTo>
                    <a:pt x="0" y="1302842"/>
                  </a:lnTo>
                  <a:lnTo>
                    <a:pt x="859" y="1255079"/>
                  </a:lnTo>
                  <a:lnTo>
                    <a:pt x="3417" y="1207749"/>
                  </a:lnTo>
                  <a:lnTo>
                    <a:pt x="7644" y="1160882"/>
                  </a:lnTo>
                  <a:lnTo>
                    <a:pt x="13512" y="1114507"/>
                  </a:lnTo>
                  <a:lnTo>
                    <a:pt x="20990" y="1068653"/>
                  </a:lnTo>
                  <a:lnTo>
                    <a:pt x="30049" y="1023350"/>
                  </a:lnTo>
                  <a:lnTo>
                    <a:pt x="40660" y="978628"/>
                  </a:lnTo>
                  <a:lnTo>
                    <a:pt x="52793" y="934515"/>
                  </a:lnTo>
                  <a:lnTo>
                    <a:pt x="66419" y="891041"/>
                  </a:lnTo>
                  <a:lnTo>
                    <a:pt x="81508" y="848236"/>
                  </a:lnTo>
                  <a:lnTo>
                    <a:pt x="98031" y="806129"/>
                  </a:lnTo>
                  <a:lnTo>
                    <a:pt x="115959" y="764750"/>
                  </a:lnTo>
                  <a:lnTo>
                    <a:pt x="135261" y="724127"/>
                  </a:lnTo>
                  <a:lnTo>
                    <a:pt x="155910" y="684291"/>
                  </a:lnTo>
                  <a:lnTo>
                    <a:pt x="177874" y="645271"/>
                  </a:lnTo>
                  <a:lnTo>
                    <a:pt x="201126" y="607095"/>
                  </a:lnTo>
                  <a:lnTo>
                    <a:pt x="225634" y="569795"/>
                  </a:lnTo>
                  <a:lnTo>
                    <a:pt x="251370" y="533398"/>
                  </a:lnTo>
                  <a:lnTo>
                    <a:pt x="278305" y="497935"/>
                  </a:lnTo>
                  <a:lnTo>
                    <a:pt x="306409" y="463435"/>
                  </a:lnTo>
                  <a:lnTo>
                    <a:pt x="335653" y="429928"/>
                  </a:lnTo>
                  <a:lnTo>
                    <a:pt x="366006" y="397442"/>
                  </a:lnTo>
                  <a:lnTo>
                    <a:pt x="397440" y="366008"/>
                  </a:lnTo>
                  <a:lnTo>
                    <a:pt x="429926" y="335654"/>
                  </a:lnTo>
                  <a:lnTo>
                    <a:pt x="463433" y="306410"/>
                  </a:lnTo>
                  <a:lnTo>
                    <a:pt x="497933" y="278306"/>
                  </a:lnTo>
                  <a:lnTo>
                    <a:pt x="533396" y="251371"/>
                  </a:lnTo>
                  <a:lnTo>
                    <a:pt x="569792" y="225635"/>
                  </a:lnTo>
                  <a:lnTo>
                    <a:pt x="607092" y="201126"/>
                  </a:lnTo>
                  <a:lnTo>
                    <a:pt x="645267" y="177875"/>
                  </a:lnTo>
                  <a:lnTo>
                    <a:pt x="684287" y="155910"/>
                  </a:lnTo>
                  <a:lnTo>
                    <a:pt x="724123" y="135262"/>
                  </a:lnTo>
                  <a:lnTo>
                    <a:pt x="764745" y="115959"/>
                  </a:lnTo>
                  <a:lnTo>
                    <a:pt x="806124" y="98031"/>
                  </a:lnTo>
                  <a:lnTo>
                    <a:pt x="848230" y="81508"/>
                  </a:lnTo>
                  <a:lnTo>
                    <a:pt x="891035" y="66419"/>
                  </a:lnTo>
                  <a:lnTo>
                    <a:pt x="934508" y="52793"/>
                  </a:lnTo>
                  <a:lnTo>
                    <a:pt x="978620" y="40660"/>
                  </a:lnTo>
                  <a:lnTo>
                    <a:pt x="1023342" y="30049"/>
                  </a:lnTo>
                  <a:lnTo>
                    <a:pt x="1068644" y="20990"/>
                  </a:lnTo>
                  <a:lnTo>
                    <a:pt x="1114497" y="13512"/>
                  </a:lnTo>
                  <a:lnTo>
                    <a:pt x="1160872" y="7644"/>
                  </a:lnTo>
                  <a:lnTo>
                    <a:pt x="1207738" y="3417"/>
                  </a:lnTo>
                  <a:lnTo>
                    <a:pt x="1255067" y="859"/>
                  </a:lnTo>
                  <a:lnTo>
                    <a:pt x="1302829" y="0"/>
                  </a:lnTo>
                  <a:lnTo>
                    <a:pt x="1350605" y="859"/>
                  </a:lnTo>
                  <a:lnTo>
                    <a:pt x="1397934" y="3417"/>
                  </a:lnTo>
                  <a:lnTo>
                    <a:pt x="1444801" y="7644"/>
                  </a:lnTo>
                  <a:lnTo>
                    <a:pt x="1491177" y="13512"/>
                  </a:lnTo>
                  <a:lnTo>
                    <a:pt x="1537030" y="20990"/>
                  </a:lnTo>
                  <a:lnTo>
                    <a:pt x="1582333" y="30049"/>
                  </a:lnTo>
                  <a:lnTo>
                    <a:pt x="1627056" y="40660"/>
                  </a:lnTo>
                  <a:lnTo>
                    <a:pt x="1671169" y="52793"/>
                  </a:lnTo>
                  <a:lnTo>
                    <a:pt x="1714642" y="66419"/>
                  </a:lnTo>
                  <a:lnTo>
                    <a:pt x="1757447" y="81508"/>
                  </a:lnTo>
                  <a:lnTo>
                    <a:pt x="1799554" y="98031"/>
                  </a:lnTo>
                  <a:lnTo>
                    <a:pt x="1840934" y="115959"/>
                  </a:lnTo>
                  <a:lnTo>
                    <a:pt x="1881556" y="135262"/>
                  </a:lnTo>
                  <a:lnTo>
                    <a:pt x="1921392" y="155910"/>
                  </a:lnTo>
                  <a:lnTo>
                    <a:pt x="1960413" y="177875"/>
                  </a:lnTo>
                  <a:lnTo>
                    <a:pt x="1998588" y="201126"/>
                  </a:lnTo>
                  <a:lnTo>
                    <a:pt x="2035889" y="225635"/>
                  </a:lnTo>
                  <a:lnTo>
                    <a:pt x="2072285" y="251371"/>
                  </a:lnTo>
                  <a:lnTo>
                    <a:pt x="2107748" y="278306"/>
                  </a:lnTo>
                  <a:lnTo>
                    <a:pt x="2142248" y="306410"/>
                  </a:lnTo>
                  <a:lnTo>
                    <a:pt x="2175756" y="335654"/>
                  </a:lnTo>
                  <a:lnTo>
                    <a:pt x="2208241" y="366008"/>
                  </a:lnTo>
                  <a:lnTo>
                    <a:pt x="2239676" y="397442"/>
                  </a:lnTo>
                  <a:lnTo>
                    <a:pt x="2270029" y="429928"/>
                  </a:lnTo>
                  <a:lnTo>
                    <a:pt x="2299273" y="463435"/>
                  </a:lnTo>
                  <a:lnTo>
                    <a:pt x="2327377" y="497935"/>
                  </a:lnTo>
                  <a:lnTo>
                    <a:pt x="2354312" y="533398"/>
                  </a:lnTo>
                  <a:lnTo>
                    <a:pt x="2380049" y="569795"/>
                  </a:lnTo>
                  <a:lnTo>
                    <a:pt x="2404557" y="607095"/>
                  </a:lnTo>
                  <a:lnTo>
                    <a:pt x="2427809" y="645271"/>
                  </a:lnTo>
                  <a:lnTo>
                    <a:pt x="2449773" y="684291"/>
                  </a:lnTo>
                  <a:lnTo>
                    <a:pt x="2470422" y="724127"/>
                  </a:lnTo>
                  <a:lnTo>
                    <a:pt x="2489724" y="764750"/>
                  </a:lnTo>
                  <a:lnTo>
                    <a:pt x="2507652" y="806129"/>
                  </a:lnTo>
                  <a:lnTo>
                    <a:pt x="2524175" y="848236"/>
                  </a:lnTo>
                  <a:lnTo>
                    <a:pt x="2539265" y="891041"/>
                  </a:lnTo>
                  <a:lnTo>
                    <a:pt x="2552890" y="934515"/>
                  </a:lnTo>
                  <a:lnTo>
                    <a:pt x="2565023" y="978628"/>
                  </a:lnTo>
                  <a:lnTo>
                    <a:pt x="2575634" y="1023350"/>
                  </a:lnTo>
                  <a:lnTo>
                    <a:pt x="2584694" y="1068653"/>
                  </a:lnTo>
                  <a:lnTo>
                    <a:pt x="2592172" y="1114507"/>
                  </a:lnTo>
                  <a:lnTo>
                    <a:pt x="2598039" y="1160882"/>
                  </a:lnTo>
                  <a:lnTo>
                    <a:pt x="2602267" y="1207749"/>
                  </a:lnTo>
                  <a:lnTo>
                    <a:pt x="2604825" y="1255079"/>
                  </a:lnTo>
                  <a:lnTo>
                    <a:pt x="2605684" y="1302842"/>
                  </a:lnTo>
                  <a:lnTo>
                    <a:pt x="2604825" y="1350605"/>
                  </a:lnTo>
                  <a:lnTo>
                    <a:pt x="2602267" y="1397934"/>
                  </a:lnTo>
                  <a:lnTo>
                    <a:pt x="2598039" y="1444801"/>
                  </a:lnTo>
                  <a:lnTo>
                    <a:pt x="2592172" y="1491177"/>
                  </a:lnTo>
                  <a:lnTo>
                    <a:pt x="2584694" y="1537030"/>
                  </a:lnTo>
                  <a:lnTo>
                    <a:pt x="2575634" y="1582333"/>
                  </a:lnTo>
                  <a:lnTo>
                    <a:pt x="2565023" y="1627056"/>
                  </a:lnTo>
                  <a:lnTo>
                    <a:pt x="2552890" y="1671169"/>
                  </a:lnTo>
                  <a:lnTo>
                    <a:pt x="2539265" y="1714642"/>
                  </a:lnTo>
                  <a:lnTo>
                    <a:pt x="2524175" y="1757447"/>
                  </a:lnTo>
                  <a:lnTo>
                    <a:pt x="2507652" y="1799554"/>
                  </a:lnTo>
                  <a:lnTo>
                    <a:pt x="2489724" y="1840934"/>
                  </a:lnTo>
                  <a:lnTo>
                    <a:pt x="2470422" y="1881556"/>
                  </a:lnTo>
                  <a:lnTo>
                    <a:pt x="2449773" y="1921392"/>
                  </a:lnTo>
                  <a:lnTo>
                    <a:pt x="2427809" y="1960413"/>
                  </a:lnTo>
                  <a:lnTo>
                    <a:pt x="2404557" y="1998588"/>
                  </a:lnTo>
                  <a:lnTo>
                    <a:pt x="2380049" y="2035889"/>
                  </a:lnTo>
                  <a:lnTo>
                    <a:pt x="2354312" y="2072285"/>
                  </a:lnTo>
                  <a:lnTo>
                    <a:pt x="2327377" y="2107748"/>
                  </a:lnTo>
                  <a:lnTo>
                    <a:pt x="2299273" y="2142248"/>
                  </a:lnTo>
                  <a:lnTo>
                    <a:pt x="2270029" y="2175756"/>
                  </a:lnTo>
                  <a:lnTo>
                    <a:pt x="2239676" y="2208241"/>
                  </a:lnTo>
                  <a:lnTo>
                    <a:pt x="2208241" y="2239676"/>
                  </a:lnTo>
                  <a:lnTo>
                    <a:pt x="2175756" y="2270029"/>
                  </a:lnTo>
                  <a:lnTo>
                    <a:pt x="2142248" y="2299273"/>
                  </a:lnTo>
                  <a:lnTo>
                    <a:pt x="2107748" y="2327377"/>
                  </a:lnTo>
                  <a:lnTo>
                    <a:pt x="2072285" y="2354312"/>
                  </a:lnTo>
                  <a:lnTo>
                    <a:pt x="2035889" y="2380049"/>
                  </a:lnTo>
                  <a:lnTo>
                    <a:pt x="1998588" y="2404557"/>
                  </a:lnTo>
                  <a:lnTo>
                    <a:pt x="1960413" y="2427809"/>
                  </a:lnTo>
                  <a:lnTo>
                    <a:pt x="1921392" y="2449773"/>
                  </a:lnTo>
                  <a:lnTo>
                    <a:pt x="1881556" y="2470422"/>
                  </a:lnTo>
                  <a:lnTo>
                    <a:pt x="1840934" y="2489724"/>
                  </a:lnTo>
                  <a:lnTo>
                    <a:pt x="1799554" y="2507652"/>
                  </a:lnTo>
                  <a:lnTo>
                    <a:pt x="1757447" y="2524175"/>
                  </a:lnTo>
                  <a:lnTo>
                    <a:pt x="1714642" y="2539265"/>
                  </a:lnTo>
                  <a:lnTo>
                    <a:pt x="1671169" y="2552890"/>
                  </a:lnTo>
                  <a:lnTo>
                    <a:pt x="1627056" y="2565023"/>
                  </a:lnTo>
                  <a:lnTo>
                    <a:pt x="1582333" y="2575634"/>
                  </a:lnTo>
                  <a:lnTo>
                    <a:pt x="1537030" y="2584694"/>
                  </a:lnTo>
                  <a:lnTo>
                    <a:pt x="1491177" y="2592172"/>
                  </a:lnTo>
                  <a:lnTo>
                    <a:pt x="1444801" y="2598039"/>
                  </a:lnTo>
                  <a:lnTo>
                    <a:pt x="1397934" y="2602267"/>
                  </a:lnTo>
                  <a:lnTo>
                    <a:pt x="1350605" y="2604825"/>
                  </a:lnTo>
                  <a:lnTo>
                    <a:pt x="1302842" y="2605684"/>
                  </a:lnTo>
                  <a:close/>
                </a:path>
              </a:pathLst>
            </a:custGeom>
            <a:ln w="85089">
              <a:solidFill>
                <a:srgbClr val="FF8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293448" y="2276601"/>
            <a:ext cx="2990215" cy="2990215"/>
            <a:chOff x="5293448" y="2276601"/>
            <a:chExt cx="2990215" cy="299021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3448" y="2276601"/>
              <a:ext cx="2990138" cy="299013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90287" y="2468827"/>
              <a:ext cx="2606040" cy="2606040"/>
            </a:xfrm>
            <a:custGeom>
              <a:avLst/>
              <a:gdLst/>
              <a:ahLst/>
              <a:cxnLst/>
              <a:rect l="l" t="t" r="r" b="b"/>
              <a:pathLst>
                <a:path w="2606040" h="2606040">
                  <a:moveTo>
                    <a:pt x="1302842" y="2605684"/>
                  </a:moveTo>
                  <a:lnTo>
                    <a:pt x="1255067" y="2604825"/>
                  </a:lnTo>
                  <a:lnTo>
                    <a:pt x="1207738" y="2602267"/>
                  </a:lnTo>
                  <a:lnTo>
                    <a:pt x="1160872" y="2598039"/>
                  </a:lnTo>
                  <a:lnTo>
                    <a:pt x="1114497" y="2592172"/>
                  </a:lnTo>
                  <a:lnTo>
                    <a:pt x="1068644" y="2584694"/>
                  </a:lnTo>
                  <a:lnTo>
                    <a:pt x="1023342" y="2575634"/>
                  </a:lnTo>
                  <a:lnTo>
                    <a:pt x="978620" y="2565023"/>
                  </a:lnTo>
                  <a:lnTo>
                    <a:pt x="934508" y="2552890"/>
                  </a:lnTo>
                  <a:lnTo>
                    <a:pt x="891035" y="2539265"/>
                  </a:lnTo>
                  <a:lnTo>
                    <a:pt x="848230" y="2524175"/>
                  </a:lnTo>
                  <a:lnTo>
                    <a:pt x="806124" y="2507652"/>
                  </a:lnTo>
                  <a:lnTo>
                    <a:pt x="764745" y="2489724"/>
                  </a:lnTo>
                  <a:lnTo>
                    <a:pt x="724123" y="2470422"/>
                  </a:lnTo>
                  <a:lnTo>
                    <a:pt x="684287" y="2449773"/>
                  </a:lnTo>
                  <a:lnTo>
                    <a:pt x="645267" y="2427809"/>
                  </a:lnTo>
                  <a:lnTo>
                    <a:pt x="607092" y="2404557"/>
                  </a:lnTo>
                  <a:lnTo>
                    <a:pt x="569792" y="2380049"/>
                  </a:lnTo>
                  <a:lnTo>
                    <a:pt x="533396" y="2354312"/>
                  </a:lnTo>
                  <a:lnTo>
                    <a:pt x="497933" y="2327377"/>
                  </a:lnTo>
                  <a:lnTo>
                    <a:pt x="463433" y="2299273"/>
                  </a:lnTo>
                  <a:lnTo>
                    <a:pt x="429926" y="2270029"/>
                  </a:lnTo>
                  <a:lnTo>
                    <a:pt x="397440" y="2239676"/>
                  </a:lnTo>
                  <a:lnTo>
                    <a:pt x="366006" y="2208241"/>
                  </a:lnTo>
                  <a:lnTo>
                    <a:pt x="335653" y="2175756"/>
                  </a:lnTo>
                  <a:lnTo>
                    <a:pt x="306409" y="2142248"/>
                  </a:lnTo>
                  <a:lnTo>
                    <a:pt x="278305" y="2107748"/>
                  </a:lnTo>
                  <a:lnTo>
                    <a:pt x="251370" y="2072285"/>
                  </a:lnTo>
                  <a:lnTo>
                    <a:pt x="225634" y="2035889"/>
                  </a:lnTo>
                  <a:lnTo>
                    <a:pt x="201126" y="1998588"/>
                  </a:lnTo>
                  <a:lnTo>
                    <a:pt x="177874" y="1960413"/>
                  </a:lnTo>
                  <a:lnTo>
                    <a:pt x="155910" y="1921392"/>
                  </a:lnTo>
                  <a:lnTo>
                    <a:pt x="135261" y="1881556"/>
                  </a:lnTo>
                  <a:lnTo>
                    <a:pt x="115959" y="1840934"/>
                  </a:lnTo>
                  <a:lnTo>
                    <a:pt x="98031" y="1799554"/>
                  </a:lnTo>
                  <a:lnTo>
                    <a:pt x="81508" y="1757447"/>
                  </a:lnTo>
                  <a:lnTo>
                    <a:pt x="66419" y="1714642"/>
                  </a:lnTo>
                  <a:lnTo>
                    <a:pt x="52793" y="1671169"/>
                  </a:lnTo>
                  <a:lnTo>
                    <a:pt x="40660" y="1627056"/>
                  </a:lnTo>
                  <a:lnTo>
                    <a:pt x="30049" y="1582333"/>
                  </a:lnTo>
                  <a:lnTo>
                    <a:pt x="20990" y="1537030"/>
                  </a:lnTo>
                  <a:lnTo>
                    <a:pt x="13512" y="1491177"/>
                  </a:lnTo>
                  <a:lnTo>
                    <a:pt x="7644" y="1444801"/>
                  </a:lnTo>
                  <a:lnTo>
                    <a:pt x="3417" y="1397934"/>
                  </a:lnTo>
                  <a:lnTo>
                    <a:pt x="859" y="1350605"/>
                  </a:lnTo>
                  <a:lnTo>
                    <a:pt x="0" y="1302842"/>
                  </a:lnTo>
                  <a:lnTo>
                    <a:pt x="859" y="1255079"/>
                  </a:lnTo>
                  <a:lnTo>
                    <a:pt x="3417" y="1207749"/>
                  </a:lnTo>
                  <a:lnTo>
                    <a:pt x="7644" y="1160882"/>
                  </a:lnTo>
                  <a:lnTo>
                    <a:pt x="13512" y="1114507"/>
                  </a:lnTo>
                  <a:lnTo>
                    <a:pt x="20990" y="1068653"/>
                  </a:lnTo>
                  <a:lnTo>
                    <a:pt x="30049" y="1023350"/>
                  </a:lnTo>
                  <a:lnTo>
                    <a:pt x="40660" y="978628"/>
                  </a:lnTo>
                  <a:lnTo>
                    <a:pt x="52793" y="934515"/>
                  </a:lnTo>
                  <a:lnTo>
                    <a:pt x="66419" y="891041"/>
                  </a:lnTo>
                  <a:lnTo>
                    <a:pt x="81508" y="848236"/>
                  </a:lnTo>
                  <a:lnTo>
                    <a:pt x="98031" y="806129"/>
                  </a:lnTo>
                  <a:lnTo>
                    <a:pt x="115959" y="764750"/>
                  </a:lnTo>
                  <a:lnTo>
                    <a:pt x="135261" y="724127"/>
                  </a:lnTo>
                  <a:lnTo>
                    <a:pt x="155910" y="684291"/>
                  </a:lnTo>
                  <a:lnTo>
                    <a:pt x="177874" y="645271"/>
                  </a:lnTo>
                  <a:lnTo>
                    <a:pt x="201126" y="607095"/>
                  </a:lnTo>
                  <a:lnTo>
                    <a:pt x="225634" y="569795"/>
                  </a:lnTo>
                  <a:lnTo>
                    <a:pt x="251370" y="533398"/>
                  </a:lnTo>
                  <a:lnTo>
                    <a:pt x="278305" y="497935"/>
                  </a:lnTo>
                  <a:lnTo>
                    <a:pt x="306409" y="463435"/>
                  </a:lnTo>
                  <a:lnTo>
                    <a:pt x="335653" y="429928"/>
                  </a:lnTo>
                  <a:lnTo>
                    <a:pt x="366006" y="397442"/>
                  </a:lnTo>
                  <a:lnTo>
                    <a:pt x="397440" y="366008"/>
                  </a:lnTo>
                  <a:lnTo>
                    <a:pt x="429926" y="335654"/>
                  </a:lnTo>
                  <a:lnTo>
                    <a:pt x="463433" y="306410"/>
                  </a:lnTo>
                  <a:lnTo>
                    <a:pt x="497933" y="278306"/>
                  </a:lnTo>
                  <a:lnTo>
                    <a:pt x="533396" y="251371"/>
                  </a:lnTo>
                  <a:lnTo>
                    <a:pt x="569792" y="225635"/>
                  </a:lnTo>
                  <a:lnTo>
                    <a:pt x="607092" y="201126"/>
                  </a:lnTo>
                  <a:lnTo>
                    <a:pt x="645267" y="177875"/>
                  </a:lnTo>
                  <a:lnTo>
                    <a:pt x="684287" y="155910"/>
                  </a:lnTo>
                  <a:lnTo>
                    <a:pt x="724123" y="135262"/>
                  </a:lnTo>
                  <a:lnTo>
                    <a:pt x="764745" y="115959"/>
                  </a:lnTo>
                  <a:lnTo>
                    <a:pt x="806124" y="98031"/>
                  </a:lnTo>
                  <a:lnTo>
                    <a:pt x="848230" y="81508"/>
                  </a:lnTo>
                  <a:lnTo>
                    <a:pt x="891035" y="66419"/>
                  </a:lnTo>
                  <a:lnTo>
                    <a:pt x="934508" y="52793"/>
                  </a:lnTo>
                  <a:lnTo>
                    <a:pt x="978620" y="40660"/>
                  </a:lnTo>
                  <a:lnTo>
                    <a:pt x="1023342" y="30049"/>
                  </a:lnTo>
                  <a:lnTo>
                    <a:pt x="1068644" y="20990"/>
                  </a:lnTo>
                  <a:lnTo>
                    <a:pt x="1114497" y="13512"/>
                  </a:lnTo>
                  <a:lnTo>
                    <a:pt x="1160872" y="7644"/>
                  </a:lnTo>
                  <a:lnTo>
                    <a:pt x="1207738" y="3417"/>
                  </a:lnTo>
                  <a:lnTo>
                    <a:pt x="1255067" y="859"/>
                  </a:lnTo>
                  <a:lnTo>
                    <a:pt x="1302829" y="0"/>
                  </a:lnTo>
                  <a:lnTo>
                    <a:pt x="1350605" y="859"/>
                  </a:lnTo>
                  <a:lnTo>
                    <a:pt x="1397934" y="3417"/>
                  </a:lnTo>
                  <a:lnTo>
                    <a:pt x="1444801" y="7644"/>
                  </a:lnTo>
                  <a:lnTo>
                    <a:pt x="1491177" y="13512"/>
                  </a:lnTo>
                  <a:lnTo>
                    <a:pt x="1537030" y="20990"/>
                  </a:lnTo>
                  <a:lnTo>
                    <a:pt x="1582333" y="30049"/>
                  </a:lnTo>
                  <a:lnTo>
                    <a:pt x="1627056" y="40660"/>
                  </a:lnTo>
                  <a:lnTo>
                    <a:pt x="1671169" y="52793"/>
                  </a:lnTo>
                  <a:lnTo>
                    <a:pt x="1714642" y="66419"/>
                  </a:lnTo>
                  <a:lnTo>
                    <a:pt x="1757447" y="81508"/>
                  </a:lnTo>
                  <a:lnTo>
                    <a:pt x="1799554" y="98031"/>
                  </a:lnTo>
                  <a:lnTo>
                    <a:pt x="1840934" y="115959"/>
                  </a:lnTo>
                  <a:lnTo>
                    <a:pt x="1881556" y="135262"/>
                  </a:lnTo>
                  <a:lnTo>
                    <a:pt x="1921392" y="155910"/>
                  </a:lnTo>
                  <a:lnTo>
                    <a:pt x="1960413" y="177875"/>
                  </a:lnTo>
                  <a:lnTo>
                    <a:pt x="1998588" y="201126"/>
                  </a:lnTo>
                  <a:lnTo>
                    <a:pt x="2035889" y="225635"/>
                  </a:lnTo>
                  <a:lnTo>
                    <a:pt x="2072285" y="251371"/>
                  </a:lnTo>
                  <a:lnTo>
                    <a:pt x="2107748" y="278306"/>
                  </a:lnTo>
                  <a:lnTo>
                    <a:pt x="2142248" y="306410"/>
                  </a:lnTo>
                  <a:lnTo>
                    <a:pt x="2175756" y="335654"/>
                  </a:lnTo>
                  <a:lnTo>
                    <a:pt x="2208241" y="366008"/>
                  </a:lnTo>
                  <a:lnTo>
                    <a:pt x="2239676" y="397442"/>
                  </a:lnTo>
                  <a:lnTo>
                    <a:pt x="2270029" y="429928"/>
                  </a:lnTo>
                  <a:lnTo>
                    <a:pt x="2299273" y="463435"/>
                  </a:lnTo>
                  <a:lnTo>
                    <a:pt x="2327377" y="497935"/>
                  </a:lnTo>
                  <a:lnTo>
                    <a:pt x="2354312" y="533398"/>
                  </a:lnTo>
                  <a:lnTo>
                    <a:pt x="2380049" y="569795"/>
                  </a:lnTo>
                  <a:lnTo>
                    <a:pt x="2404557" y="607095"/>
                  </a:lnTo>
                  <a:lnTo>
                    <a:pt x="2427809" y="645271"/>
                  </a:lnTo>
                  <a:lnTo>
                    <a:pt x="2449773" y="684291"/>
                  </a:lnTo>
                  <a:lnTo>
                    <a:pt x="2470422" y="724127"/>
                  </a:lnTo>
                  <a:lnTo>
                    <a:pt x="2489724" y="764750"/>
                  </a:lnTo>
                  <a:lnTo>
                    <a:pt x="2507652" y="806129"/>
                  </a:lnTo>
                  <a:lnTo>
                    <a:pt x="2524175" y="848236"/>
                  </a:lnTo>
                  <a:lnTo>
                    <a:pt x="2539265" y="891041"/>
                  </a:lnTo>
                  <a:lnTo>
                    <a:pt x="2552890" y="934515"/>
                  </a:lnTo>
                  <a:lnTo>
                    <a:pt x="2565023" y="978628"/>
                  </a:lnTo>
                  <a:lnTo>
                    <a:pt x="2575634" y="1023350"/>
                  </a:lnTo>
                  <a:lnTo>
                    <a:pt x="2584694" y="1068653"/>
                  </a:lnTo>
                  <a:lnTo>
                    <a:pt x="2592172" y="1114507"/>
                  </a:lnTo>
                  <a:lnTo>
                    <a:pt x="2598039" y="1160882"/>
                  </a:lnTo>
                  <a:lnTo>
                    <a:pt x="2602267" y="1207749"/>
                  </a:lnTo>
                  <a:lnTo>
                    <a:pt x="2604825" y="1255079"/>
                  </a:lnTo>
                  <a:lnTo>
                    <a:pt x="2605684" y="1302842"/>
                  </a:lnTo>
                  <a:lnTo>
                    <a:pt x="2604825" y="1350605"/>
                  </a:lnTo>
                  <a:lnTo>
                    <a:pt x="2602267" y="1397934"/>
                  </a:lnTo>
                  <a:lnTo>
                    <a:pt x="2598039" y="1444801"/>
                  </a:lnTo>
                  <a:lnTo>
                    <a:pt x="2592172" y="1491177"/>
                  </a:lnTo>
                  <a:lnTo>
                    <a:pt x="2584694" y="1537030"/>
                  </a:lnTo>
                  <a:lnTo>
                    <a:pt x="2575634" y="1582333"/>
                  </a:lnTo>
                  <a:lnTo>
                    <a:pt x="2565023" y="1627056"/>
                  </a:lnTo>
                  <a:lnTo>
                    <a:pt x="2552890" y="1671169"/>
                  </a:lnTo>
                  <a:lnTo>
                    <a:pt x="2539265" y="1714642"/>
                  </a:lnTo>
                  <a:lnTo>
                    <a:pt x="2524175" y="1757447"/>
                  </a:lnTo>
                  <a:lnTo>
                    <a:pt x="2507652" y="1799554"/>
                  </a:lnTo>
                  <a:lnTo>
                    <a:pt x="2489724" y="1840934"/>
                  </a:lnTo>
                  <a:lnTo>
                    <a:pt x="2470422" y="1881556"/>
                  </a:lnTo>
                  <a:lnTo>
                    <a:pt x="2449773" y="1921392"/>
                  </a:lnTo>
                  <a:lnTo>
                    <a:pt x="2427809" y="1960413"/>
                  </a:lnTo>
                  <a:lnTo>
                    <a:pt x="2404557" y="1998588"/>
                  </a:lnTo>
                  <a:lnTo>
                    <a:pt x="2380049" y="2035889"/>
                  </a:lnTo>
                  <a:lnTo>
                    <a:pt x="2354312" y="2072285"/>
                  </a:lnTo>
                  <a:lnTo>
                    <a:pt x="2327377" y="2107748"/>
                  </a:lnTo>
                  <a:lnTo>
                    <a:pt x="2299273" y="2142248"/>
                  </a:lnTo>
                  <a:lnTo>
                    <a:pt x="2270029" y="2175756"/>
                  </a:lnTo>
                  <a:lnTo>
                    <a:pt x="2239676" y="2208241"/>
                  </a:lnTo>
                  <a:lnTo>
                    <a:pt x="2208241" y="2239676"/>
                  </a:lnTo>
                  <a:lnTo>
                    <a:pt x="2175756" y="2270029"/>
                  </a:lnTo>
                  <a:lnTo>
                    <a:pt x="2142248" y="2299273"/>
                  </a:lnTo>
                  <a:lnTo>
                    <a:pt x="2107748" y="2327377"/>
                  </a:lnTo>
                  <a:lnTo>
                    <a:pt x="2072285" y="2354312"/>
                  </a:lnTo>
                  <a:lnTo>
                    <a:pt x="2035889" y="2380049"/>
                  </a:lnTo>
                  <a:lnTo>
                    <a:pt x="1998588" y="2404557"/>
                  </a:lnTo>
                  <a:lnTo>
                    <a:pt x="1960413" y="2427809"/>
                  </a:lnTo>
                  <a:lnTo>
                    <a:pt x="1921392" y="2449773"/>
                  </a:lnTo>
                  <a:lnTo>
                    <a:pt x="1881556" y="2470422"/>
                  </a:lnTo>
                  <a:lnTo>
                    <a:pt x="1840934" y="2489724"/>
                  </a:lnTo>
                  <a:lnTo>
                    <a:pt x="1799554" y="2507652"/>
                  </a:lnTo>
                  <a:lnTo>
                    <a:pt x="1757447" y="2524175"/>
                  </a:lnTo>
                  <a:lnTo>
                    <a:pt x="1714642" y="2539265"/>
                  </a:lnTo>
                  <a:lnTo>
                    <a:pt x="1671169" y="2552890"/>
                  </a:lnTo>
                  <a:lnTo>
                    <a:pt x="1627056" y="2565023"/>
                  </a:lnTo>
                  <a:lnTo>
                    <a:pt x="1582333" y="2575634"/>
                  </a:lnTo>
                  <a:lnTo>
                    <a:pt x="1537030" y="2584694"/>
                  </a:lnTo>
                  <a:lnTo>
                    <a:pt x="1491177" y="2592172"/>
                  </a:lnTo>
                  <a:lnTo>
                    <a:pt x="1444801" y="2598039"/>
                  </a:lnTo>
                  <a:lnTo>
                    <a:pt x="1397934" y="2602267"/>
                  </a:lnTo>
                  <a:lnTo>
                    <a:pt x="1350605" y="2604825"/>
                  </a:lnTo>
                  <a:lnTo>
                    <a:pt x="1302842" y="2605684"/>
                  </a:lnTo>
                  <a:close/>
                </a:path>
              </a:pathLst>
            </a:custGeom>
            <a:ln w="85089">
              <a:solidFill>
                <a:srgbClr val="FF8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9120378" y="2276601"/>
            <a:ext cx="2990215" cy="2990215"/>
            <a:chOff x="9120378" y="2276601"/>
            <a:chExt cx="2990215" cy="299021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20378" y="2276601"/>
              <a:ext cx="2990112" cy="299013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321819" y="2468827"/>
              <a:ext cx="2606040" cy="2606040"/>
            </a:xfrm>
            <a:custGeom>
              <a:avLst/>
              <a:gdLst/>
              <a:ahLst/>
              <a:cxnLst/>
              <a:rect l="l" t="t" r="r" b="b"/>
              <a:pathLst>
                <a:path w="2606040" h="2606040">
                  <a:moveTo>
                    <a:pt x="1302842" y="2605684"/>
                  </a:moveTo>
                  <a:lnTo>
                    <a:pt x="1255079" y="2604825"/>
                  </a:lnTo>
                  <a:lnTo>
                    <a:pt x="1207749" y="2602267"/>
                  </a:lnTo>
                  <a:lnTo>
                    <a:pt x="1160882" y="2598039"/>
                  </a:lnTo>
                  <a:lnTo>
                    <a:pt x="1114507" y="2592172"/>
                  </a:lnTo>
                  <a:lnTo>
                    <a:pt x="1068653" y="2584694"/>
                  </a:lnTo>
                  <a:lnTo>
                    <a:pt x="1023350" y="2575634"/>
                  </a:lnTo>
                  <a:lnTo>
                    <a:pt x="978628" y="2565023"/>
                  </a:lnTo>
                  <a:lnTo>
                    <a:pt x="934515" y="2552890"/>
                  </a:lnTo>
                  <a:lnTo>
                    <a:pt x="891041" y="2539265"/>
                  </a:lnTo>
                  <a:lnTo>
                    <a:pt x="848236" y="2524175"/>
                  </a:lnTo>
                  <a:lnTo>
                    <a:pt x="806129" y="2507652"/>
                  </a:lnTo>
                  <a:lnTo>
                    <a:pt x="764750" y="2489724"/>
                  </a:lnTo>
                  <a:lnTo>
                    <a:pt x="724127" y="2470422"/>
                  </a:lnTo>
                  <a:lnTo>
                    <a:pt x="684291" y="2449773"/>
                  </a:lnTo>
                  <a:lnTo>
                    <a:pt x="645271" y="2427809"/>
                  </a:lnTo>
                  <a:lnTo>
                    <a:pt x="607095" y="2404557"/>
                  </a:lnTo>
                  <a:lnTo>
                    <a:pt x="569795" y="2380049"/>
                  </a:lnTo>
                  <a:lnTo>
                    <a:pt x="533398" y="2354312"/>
                  </a:lnTo>
                  <a:lnTo>
                    <a:pt x="497935" y="2327377"/>
                  </a:lnTo>
                  <a:lnTo>
                    <a:pt x="463435" y="2299273"/>
                  </a:lnTo>
                  <a:lnTo>
                    <a:pt x="429928" y="2270029"/>
                  </a:lnTo>
                  <a:lnTo>
                    <a:pt x="397442" y="2239676"/>
                  </a:lnTo>
                  <a:lnTo>
                    <a:pt x="366008" y="2208241"/>
                  </a:lnTo>
                  <a:lnTo>
                    <a:pt x="335654" y="2175756"/>
                  </a:lnTo>
                  <a:lnTo>
                    <a:pt x="306410" y="2142248"/>
                  </a:lnTo>
                  <a:lnTo>
                    <a:pt x="278306" y="2107748"/>
                  </a:lnTo>
                  <a:lnTo>
                    <a:pt x="251371" y="2072285"/>
                  </a:lnTo>
                  <a:lnTo>
                    <a:pt x="225635" y="2035889"/>
                  </a:lnTo>
                  <a:lnTo>
                    <a:pt x="201126" y="1998588"/>
                  </a:lnTo>
                  <a:lnTo>
                    <a:pt x="177875" y="1960413"/>
                  </a:lnTo>
                  <a:lnTo>
                    <a:pt x="155910" y="1921392"/>
                  </a:lnTo>
                  <a:lnTo>
                    <a:pt x="135262" y="1881556"/>
                  </a:lnTo>
                  <a:lnTo>
                    <a:pt x="115959" y="1840934"/>
                  </a:lnTo>
                  <a:lnTo>
                    <a:pt x="98031" y="1799554"/>
                  </a:lnTo>
                  <a:lnTo>
                    <a:pt x="81508" y="1757447"/>
                  </a:lnTo>
                  <a:lnTo>
                    <a:pt x="66419" y="1714642"/>
                  </a:lnTo>
                  <a:lnTo>
                    <a:pt x="52793" y="1671169"/>
                  </a:lnTo>
                  <a:lnTo>
                    <a:pt x="40660" y="1627056"/>
                  </a:lnTo>
                  <a:lnTo>
                    <a:pt x="30049" y="1582333"/>
                  </a:lnTo>
                  <a:lnTo>
                    <a:pt x="20990" y="1537030"/>
                  </a:lnTo>
                  <a:lnTo>
                    <a:pt x="13512" y="1491177"/>
                  </a:lnTo>
                  <a:lnTo>
                    <a:pt x="7644" y="1444801"/>
                  </a:lnTo>
                  <a:lnTo>
                    <a:pt x="3417" y="1397934"/>
                  </a:lnTo>
                  <a:lnTo>
                    <a:pt x="859" y="1350605"/>
                  </a:lnTo>
                  <a:lnTo>
                    <a:pt x="0" y="1302842"/>
                  </a:lnTo>
                  <a:lnTo>
                    <a:pt x="859" y="1255079"/>
                  </a:lnTo>
                  <a:lnTo>
                    <a:pt x="3417" y="1207749"/>
                  </a:lnTo>
                  <a:lnTo>
                    <a:pt x="7644" y="1160882"/>
                  </a:lnTo>
                  <a:lnTo>
                    <a:pt x="13512" y="1114507"/>
                  </a:lnTo>
                  <a:lnTo>
                    <a:pt x="20990" y="1068653"/>
                  </a:lnTo>
                  <a:lnTo>
                    <a:pt x="30049" y="1023350"/>
                  </a:lnTo>
                  <a:lnTo>
                    <a:pt x="40660" y="978628"/>
                  </a:lnTo>
                  <a:lnTo>
                    <a:pt x="52793" y="934515"/>
                  </a:lnTo>
                  <a:lnTo>
                    <a:pt x="66419" y="891041"/>
                  </a:lnTo>
                  <a:lnTo>
                    <a:pt x="81508" y="848236"/>
                  </a:lnTo>
                  <a:lnTo>
                    <a:pt x="98031" y="806129"/>
                  </a:lnTo>
                  <a:lnTo>
                    <a:pt x="115959" y="764750"/>
                  </a:lnTo>
                  <a:lnTo>
                    <a:pt x="135262" y="724127"/>
                  </a:lnTo>
                  <a:lnTo>
                    <a:pt x="155910" y="684291"/>
                  </a:lnTo>
                  <a:lnTo>
                    <a:pt x="177875" y="645271"/>
                  </a:lnTo>
                  <a:lnTo>
                    <a:pt x="201126" y="607095"/>
                  </a:lnTo>
                  <a:lnTo>
                    <a:pt x="225635" y="569795"/>
                  </a:lnTo>
                  <a:lnTo>
                    <a:pt x="251371" y="533398"/>
                  </a:lnTo>
                  <a:lnTo>
                    <a:pt x="278306" y="497935"/>
                  </a:lnTo>
                  <a:lnTo>
                    <a:pt x="306410" y="463435"/>
                  </a:lnTo>
                  <a:lnTo>
                    <a:pt x="335654" y="429928"/>
                  </a:lnTo>
                  <a:lnTo>
                    <a:pt x="366008" y="397442"/>
                  </a:lnTo>
                  <a:lnTo>
                    <a:pt x="397442" y="366008"/>
                  </a:lnTo>
                  <a:lnTo>
                    <a:pt x="429928" y="335654"/>
                  </a:lnTo>
                  <a:lnTo>
                    <a:pt x="463435" y="306410"/>
                  </a:lnTo>
                  <a:lnTo>
                    <a:pt x="497935" y="278306"/>
                  </a:lnTo>
                  <a:lnTo>
                    <a:pt x="533398" y="251371"/>
                  </a:lnTo>
                  <a:lnTo>
                    <a:pt x="569795" y="225635"/>
                  </a:lnTo>
                  <a:lnTo>
                    <a:pt x="607095" y="201126"/>
                  </a:lnTo>
                  <a:lnTo>
                    <a:pt x="645271" y="177875"/>
                  </a:lnTo>
                  <a:lnTo>
                    <a:pt x="684291" y="155910"/>
                  </a:lnTo>
                  <a:lnTo>
                    <a:pt x="724127" y="135262"/>
                  </a:lnTo>
                  <a:lnTo>
                    <a:pt x="764750" y="115959"/>
                  </a:lnTo>
                  <a:lnTo>
                    <a:pt x="806129" y="98031"/>
                  </a:lnTo>
                  <a:lnTo>
                    <a:pt x="848236" y="81508"/>
                  </a:lnTo>
                  <a:lnTo>
                    <a:pt x="891041" y="66419"/>
                  </a:lnTo>
                  <a:lnTo>
                    <a:pt x="934515" y="52793"/>
                  </a:lnTo>
                  <a:lnTo>
                    <a:pt x="978628" y="40660"/>
                  </a:lnTo>
                  <a:lnTo>
                    <a:pt x="1023350" y="30049"/>
                  </a:lnTo>
                  <a:lnTo>
                    <a:pt x="1068653" y="20990"/>
                  </a:lnTo>
                  <a:lnTo>
                    <a:pt x="1114507" y="13512"/>
                  </a:lnTo>
                  <a:lnTo>
                    <a:pt x="1160882" y="7644"/>
                  </a:lnTo>
                  <a:lnTo>
                    <a:pt x="1207749" y="3417"/>
                  </a:lnTo>
                  <a:lnTo>
                    <a:pt x="1255079" y="859"/>
                  </a:lnTo>
                  <a:lnTo>
                    <a:pt x="1302842" y="0"/>
                  </a:lnTo>
                  <a:lnTo>
                    <a:pt x="1350605" y="859"/>
                  </a:lnTo>
                  <a:lnTo>
                    <a:pt x="1397934" y="3417"/>
                  </a:lnTo>
                  <a:lnTo>
                    <a:pt x="1444801" y="7644"/>
                  </a:lnTo>
                  <a:lnTo>
                    <a:pt x="1491177" y="13512"/>
                  </a:lnTo>
                  <a:lnTo>
                    <a:pt x="1537030" y="20990"/>
                  </a:lnTo>
                  <a:lnTo>
                    <a:pt x="1582333" y="30049"/>
                  </a:lnTo>
                  <a:lnTo>
                    <a:pt x="1627056" y="40660"/>
                  </a:lnTo>
                  <a:lnTo>
                    <a:pt x="1671169" y="52793"/>
                  </a:lnTo>
                  <a:lnTo>
                    <a:pt x="1714642" y="66419"/>
                  </a:lnTo>
                  <a:lnTo>
                    <a:pt x="1757447" y="81508"/>
                  </a:lnTo>
                  <a:lnTo>
                    <a:pt x="1799554" y="98031"/>
                  </a:lnTo>
                  <a:lnTo>
                    <a:pt x="1840934" y="115959"/>
                  </a:lnTo>
                  <a:lnTo>
                    <a:pt x="1881556" y="135262"/>
                  </a:lnTo>
                  <a:lnTo>
                    <a:pt x="1921392" y="155910"/>
                  </a:lnTo>
                  <a:lnTo>
                    <a:pt x="1960413" y="177875"/>
                  </a:lnTo>
                  <a:lnTo>
                    <a:pt x="1998588" y="201126"/>
                  </a:lnTo>
                  <a:lnTo>
                    <a:pt x="2035889" y="225635"/>
                  </a:lnTo>
                  <a:lnTo>
                    <a:pt x="2072285" y="251371"/>
                  </a:lnTo>
                  <a:lnTo>
                    <a:pt x="2107748" y="278306"/>
                  </a:lnTo>
                  <a:lnTo>
                    <a:pt x="2142248" y="306410"/>
                  </a:lnTo>
                  <a:lnTo>
                    <a:pt x="2175756" y="335654"/>
                  </a:lnTo>
                  <a:lnTo>
                    <a:pt x="2208241" y="366008"/>
                  </a:lnTo>
                  <a:lnTo>
                    <a:pt x="2239676" y="397442"/>
                  </a:lnTo>
                  <a:lnTo>
                    <a:pt x="2270029" y="429928"/>
                  </a:lnTo>
                  <a:lnTo>
                    <a:pt x="2299273" y="463435"/>
                  </a:lnTo>
                  <a:lnTo>
                    <a:pt x="2327377" y="497935"/>
                  </a:lnTo>
                  <a:lnTo>
                    <a:pt x="2354312" y="533398"/>
                  </a:lnTo>
                  <a:lnTo>
                    <a:pt x="2380049" y="569795"/>
                  </a:lnTo>
                  <a:lnTo>
                    <a:pt x="2404557" y="607095"/>
                  </a:lnTo>
                  <a:lnTo>
                    <a:pt x="2427809" y="645271"/>
                  </a:lnTo>
                  <a:lnTo>
                    <a:pt x="2449773" y="684291"/>
                  </a:lnTo>
                  <a:lnTo>
                    <a:pt x="2470422" y="724127"/>
                  </a:lnTo>
                  <a:lnTo>
                    <a:pt x="2489724" y="764750"/>
                  </a:lnTo>
                  <a:lnTo>
                    <a:pt x="2507652" y="806129"/>
                  </a:lnTo>
                  <a:lnTo>
                    <a:pt x="2524175" y="848236"/>
                  </a:lnTo>
                  <a:lnTo>
                    <a:pt x="2539265" y="891041"/>
                  </a:lnTo>
                  <a:lnTo>
                    <a:pt x="2552890" y="934515"/>
                  </a:lnTo>
                  <a:lnTo>
                    <a:pt x="2565023" y="978628"/>
                  </a:lnTo>
                  <a:lnTo>
                    <a:pt x="2575634" y="1023350"/>
                  </a:lnTo>
                  <a:lnTo>
                    <a:pt x="2584694" y="1068653"/>
                  </a:lnTo>
                  <a:lnTo>
                    <a:pt x="2592172" y="1114507"/>
                  </a:lnTo>
                  <a:lnTo>
                    <a:pt x="2598039" y="1160882"/>
                  </a:lnTo>
                  <a:lnTo>
                    <a:pt x="2602267" y="1207749"/>
                  </a:lnTo>
                  <a:lnTo>
                    <a:pt x="2604825" y="1255079"/>
                  </a:lnTo>
                  <a:lnTo>
                    <a:pt x="2605684" y="1302842"/>
                  </a:lnTo>
                  <a:lnTo>
                    <a:pt x="2604825" y="1350605"/>
                  </a:lnTo>
                  <a:lnTo>
                    <a:pt x="2602267" y="1397934"/>
                  </a:lnTo>
                  <a:lnTo>
                    <a:pt x="2598039" y="1444801"/>
                  </a:lnTo>
                  <a:lnTo>
                    <a:pt x="2592172" y="1491177"/>
                  </a:lnTo>
                  <a:lnTo>
                    <a:pt x="2584694" y="1537030"/>
                  </a:lnTo>
                  <a:lnTo>
                    <a:pt x="2575634" y="1582333"/>
                  </a:lnTo>
                  <a:lnTo>
                    <a:pt x="2565023" y="1627056"/>
                  </a:lnTo>
                  <a:lnTo>
                    <a:pt x="2552890" y="1671169"/>
                  </a:lnTo>
                  <a:lnTo>
                    <a:pt x="2539265" y="1714642"/>
                  </a:lnTo>
                  <a:lnTo>
                    <a:pt x="2524175" y="1757447"/>
                  </a:lnTo>
                  <a:lnTo>
                    <a:pt x="2507652" y="1799554"/>
                  </a:lnTo>
                  <a:lnTo>
                    <a:pt x="2489724" y="1840934"/>
                  </a:lnTo>
                  <a:lnTo>
                    <a:pt x="2470422" y="1881556"/>
                  </a:lnTo>
                  <a:lnTo>
                    <a:pt x="2449773" y="1921392"/>
                  </a:lnTo>
                  <a:lnTo>
                    <a:pt x="2427809" y="1960413"/>
                  </a:lnTo>
                  <a:lnTo>
                    <a:pt x="2404557" y="1998588"/>
                  </a:lnTo>
                  <a:lnTo>
                    <a:pt x="2380049" y="2035889"/>
                  </a:lnTo>
                  <a:lnTo>
                    <a:pt x="2354312" y="2072285"/>
                  </a:lnTo>
                  <a:lnTo>
                    <a:pt x="2327377" y="2107748"/>
                  </a:lnTo>
                  <a:lnTo>
                    <a:pt x="2299273" y="2142248"/>
                  </a:lnTo>
                  <a:lnTo>
                    <a:pt x="2270029" y="2175756"/>
                  </a:lnTo>
                  <a:lnTo>
                    <a:pt x="2239676" y="2208241"/>
                  </a:lnTo>
                  <a:lnTo>
                    <a:pt x="2208241" y="2239676"/>
                  </a:lnTo>
                  <a:lnTo>
                    <a:pt x="2175756" y="2270029"/>
                  </a:lnTo>
                  <a:lnTo>
                    <a:pt x="2142248" y="2299273"/>
                  </a:lnTo>
                  <a:lnTo>
                    <a:pt x="2107748" y="2327377"/>
                  </a:lnTo>
                  <a:lnTo>
                    <a:pt x="2072285" y="2354312"/>
                  </a:lnTo>
                  <a:lnTo>
                    <a:pt x="2035889" y="2380049"/>
                  </a:lnTo>
                  <a:lnTo>
                    <a:pt x="1998588" y="2404557"/>
                  </a:lnTo>
                  <a:lnTo>
                    <a:pt x="1960413" y="2427809"/>
                  </a:lnTo>
                  <a:lnTo>
                    <a:pt x="1921392" y="2449773"/>
                  </a:lnTo>
                  <a:lnTo>
                    <a:pt x="1881556" y="2470422"/>
                  </a:lnTo>
                  <a:lnTo>
                    <a:pt x="1840934" y="2489724"/>
                  </a:lnTo>
                  <a:lnTo>
                    <a:pt x="1799554" y="2507652"/>
                  </a:lnTo>
                  <a:lnTo>
                    <a:pt x="1757447" y="2524175"/>
                  </a:lnTo>
                  <a:lnTo>
                    <a:pt x="1714642" y="2539265"/>
                  </a:lnTo>
                  <a:lnTo>
                    <a:pt x="1671169" y="2552890"/>
                  </a:lnTo>
                  <a:lnTo>
                    <a:pt x="1627056" y="2565023"/>
                  </a:lnTo>
                  <a:lnTo>
                    <a:pt x="1582333" y="2575634"/>
                  </a:lnTo>
                  <a:lnTo>
                    <a:pt x="1537030" y="2584694"/>
                  </a:lnTo>
                  <a:lnTo>
                    <a:pt x="1491177" y="2592172"/>
                  </a:lnTo>
                  <a:lnTo>
                    <a:pt x="1444801" y="2598039"/>
                  </a:lnTo>
                  <a:lnTo>
                    <a:pt x="1397934" y="2602267"/>
                  </a:lnTo>
                  <a:lnTo>
                    <a:pt x="1350605" y="2604825"/>
                  </a:lnTo>
                  <a:lnTo>
                    <a:pt x="1302842" y="2605684"/>
                  </a:lnTo>
                  <a:close/>
                </a:path>
              </a:pathLst>
            </a:custGeom>
            <a:ln w="85089">
              <a:solidFill>
                <a:srgbClr val="FF8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556605" y="1014359"/>
            <a:ext cx="1422971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20" dirty="0">
                <a:solidFill>
                  <a:srgbClr val="009648"/>
                </a:solidFill>
              </a:rPr>
              <a:t>Le</a:t>
            </a:r>
            <a:r>
              <a:rPr sz="4500" spc="10" dirty="0">
                <a:solidFill>
                  <a:srgbClr val="009648"/>
                </a:solidFill>
              </a:rPr>
              <a:t> </a:t>
            </a:r>
            <a:r>
              <a:rPr sz="4500" spc="5" dirty="0">
                <a:solidFill>
                  <a:srgbClr val="009648"/>
                </a:solidFill>
              </a:rPr>
              <a:t>attività </a:t>
            </a:r>
            <a:r>
              <a:rPr sz="4500" spc="15" dirty="0">
                <a:solidFill>
                  <a:srgbClr val="009648"/>
                </a:solidFill>
              </a:rPr>
              <a:t>sono</a:t>
            </a:r>
            <a:r>
              <a:rPr sz="4500" spc="10" dirty="0">
                <a:solidFill>
                  <a:srgbClr val="009648"/>
                </a:solidFill>
              </a:rPr>
              <a:t> riconducibili</a:t>
            </a:r>
            <a:r>
              <a:rPr sz="4500" spc="5" dirty="0">
                <a:solidFill>
                  <a:srgbClr val="009648"/>
                </a:solidFill>
              </a:rPr>
              <a:t> </a:t>
            </a:r>
            <a:r>
              <a:rPr sz="4500" spc="10" dirty="0">
                <a:solidFill>
                  <a:srgbClr val="009648"/>
                </a:solidFill>
              </a:rPr>
              <a:t>alle seguenti</a:t>
            </a:r>
            <a:r>
              <a:rPr sz="4500" spc="5" dirty="0">
                <a:solidFill>
                  <a:srgbClr val="009648"/>
                </a:solidFill>
              </a:rPr>
              <a:t> </a:t>
            </a:r>
            <a:r>
              <a:rPr sz="4500" spc="15" dirty="0">
                <a:solidFill>
                  <a:srgbClr val="009648"/>
                </a:solidFill>
              </a:rPr>
              <a:t>tipologie:</a:t>
            </a:r>
            <a:endParaRPr sz="4500"/>
          </a:p>
        </p:txBody>
      </p:sp>
      <p:sp>
        <p:nvSpPr>
          <p:cNvPr id="19" name="object 19"/>
          <p:cNvSpPr/>
          <p:nvPr/>
        </p:nvSpPr>
        <p:spPr>
          <a:xfrm>
            <a:off x="14796058" y="7205819"/>
            <a:ext cx="2552700" cy="2552700"/>
          </a:xfrm>
          <a:custGeom>
            <a:avLst/>
            <a:gdLst/>
            <a:ahLst/>
            <a:cxnLst/>
            <a:rect l="l" t="t" r="r" b="b"/>
            <a:pathLst>
              <a:path w="2552700" h="2552700">
                <a:moveTo>
                  <a:pt x="2552138" y="0"/>
                </a:moveTo>
                <a:lnTo>
                  <a:pt x="2551686" y="48504"/>
                </a:lnTo>
                <a:lnTo>
                  <a:pt x="2550337" y="96788"/>
                </a:lnTo>
                <a:lnTo>
                  <a:pt x="2548097" y="144845"/>
                </a:lnTo>
                <a:lnTo>
                  <a:pt x="2544976" y="192667"/>
                </a:lnTo>
                <a:lnTo>
                  <a:pt x="2540980" y="240245"/>
                </a:lnTo>
                <a:lnTo>
                  <a:pt x="2536119" y="287571"/>
                </a:lnTo>
                <a:lnTo>
                  <a:pt x="2530399" y="334638"/>
                </a:lnTo>
                <a:lnTo>
                  <a:pt x="2523830" y="381438"/>
                </a:lnTo>
                <a:lnTo>
                  <a:pt x="2516418" y="427962"/>
                </a:lnTo>
                <a:lnTo>
                  <a:pt x="2508172" y="474203"/>
                </a:lnTo>
                <a:lnTo>
                  <a:pt x="2499101" y="520152"/>
                </a:lnTo>
                <a:lnTo>
                  <a:pt x="2489211" y="565802"/>
                </a:lnTo>
                <a:lnTo>
                  <a:pt x="2478510" y="611145"/>
                </a:lnTo>
                <a:lnTo>
                  <a:pt x="2467008" y="656172"/>
                </a:lnTo>
                <a:lnTo>
                  <a:pt x="2454712" y="700876"/>
                </a:lnTo>
                <a:lnTo>
                  <a:pt x="2441629" y="745249"/>
                </a:lnTo>
                <a:lnTo>
                  <a:pt x="2427768" y="789282"/>
                </a:lnTo>
                <a:lnTo>
                  <a:pt x="2413137" y="832969"/>
                </a:lnTo>
                <a:lnTo>
                  <a:pt x="2397744" y="876300"/>
                </a:lnTo>
                <a:lnTo>
                  <a:pt x="2381596" y="919267"/>
                </a:lnTo>
                <a:lnTo>
                  <a:pt x="2364702" y="961864"/>
                </a:lnTo>
                <a:lnTo>
                  <a:pt x="2347070" y="1004081"/>
                </a:lnTo>
                <a:lnTo>
                  <a:pt x="2328707" y="1045912"/>
                </a:lnTo>
                <a:lnTo>
                  <a:pt x="2309622" y="1087347"/>
                </a:lnTo>
                <a:lnTo>
                  <a:pt x="2289823" y="1128379"/>
                </a:lnTo>
                <a:lnTo>
                  <a:pt x="2269317" y="1169000"/>
                </a:lnTo>
                <a:lnTo>
                  <a:pt x="2248113" y="1209201"/>
                </a:lnTo>
                <a:lnTo>
                  <a:pt x="2226218" y="1248976"/>
                </a:lnTo>
                <a:lnTo>
                  <a:pt x="2203641" y="1288316"/>
                </a:lnTo>
                <a:lnTo>
                  <a:pt x="2180390" y="1327212"/>
                </a:lnTo>
                <a:lnTo>
                  <a:pt x="2156472" y="1365658"/>
                </a:lnTo>
                <a:lnTo>
                  <a:pt x="2131895" y="1403645"/>
                </a:lnTo>
                <a:lnTo>
                  <a:pt x="2106668" y="1441164"/>
                </a:lnTo>
                <a:lnTo>
                  <a:pt x="2080799" y="1478209"/>
                </a:lnTo>
                <a:lnTo>
                  <a:pt x="2054295" y="1514771"/>
                </a:lnTo>
                <a:lnTo>
                  <a:pt x="2027164" y="1550842"/>
                </a:lnTo>
                <a:lnTo>
                  <a:pt x="1999414" y="1586414"/>
                </a:lnTo>
                <a:lnTo>
                  <a:pt x="1971054" y="1621479"/>
                </a:lnTo>
                <a:lnTo>
                  <a:pt x="1942092" y="1656029"/>
                </a:lnTo>
                <a:lnTo>
                  <a:pt x="1912534" y="1690057"/>
                </a:lnTo>
                <a:lnTo>
                  <a:pt x="1882390" y="1723553"/>
                </a:lnTo>
                <a:lnTo>
                  <a:pt x="1851668" y="1756511"/>
                </a:lnTo>
                <a:lnTo>
                  <a:pt x="1820374" y="1788922"/>
                </a:lnTo>
                <a:lnTo>
                  <a:pt x="1788518" y="1820779"/>
                </a:lnTo>
                <a:lnTo>
                  <a:pt x="1756107" y="1852072"/>
                </a:lnTo>
                <a:lnTo>
                  <a:pt x="1723149" y="1882795"/>
                </a:lnTo>
                <a:lnTo>
                  <a:pt x="1689653" y="1912939"/>
                </a:lnTo>
                <a:lnTo>
                  <a:pt x="1655625" y="1942497"/>
                </a:lnTo>
                <a:lnTo>
                  <a:pt x="1621075" y="1971459"/>
                </a:lnTo>
                <a:lnTo>
                  <a:pt x="1586010" y="1999820"/>
                </a:lnTo>
                <a:lnTo>
                  <a:pt x="1550438" y="2027569"/>
                </a:lnTo>
                <a:lnTo>
                  <a:pt x="1514367" y="2054700"/>
                </a:lnTo>
                <a:lnTo>
                  <a:pt x="1477805" y="2081204"/>
                </a:lnTo>
                <a:lnTo>
                  <a:pt x="1440761" y="2107074"/>
                </a:lnTo>
                <a:lnTo>
                  <a:pt x="1403241" y="2132301"/>
                </a:lnTo>
                <a:lnTo>
                  <a:pt x="1365254" y="2156878"/>
                </a:lnTo>
                <a:lnTo>
                  <a:pt x="1326809" y="2180796"/>
                </a:lnTo>
                <a:lnTo>
                  <a:pt x="1287912" y="2204048"/>
                </a:lnTo>
                <a:lnTo>
                  <a:pt x="1248572" y="2226625"/>
                </a:lnTo>
                <a:lnTo>
                  <a:pt x="1208798" y="2248520"/>
                </a:lnTo>
                <a:lnTo>
                  <a:pt x="1168596" y="2269724"/>
                </a:lnTo>
                <a:lnTo>
                  <a:pt x="1127975" y="2290230"/>
                </a:lnTo>
                <a:lnTo>
                  <a:pt x="1086943" y="2310029"/>
                </a:lnTo>
                <a:lnTo>
                  <a:pt x="1045508" y="2329115"/>
                </a:lnTo>
                <a:lnTo>
                  <a:pt x="1003678" y="2347477"/>
                </a:lnTo>
                <a:lnTo>
                  <a:pt x="961460" y="2365110"/>
                </a:lnTo>
                <a:lnTo>
                  <a:pt x="918863" y="2382004"/>
                </a:lnTo>
                <a:lnTo>
                  <a:pt x="875895" y="2398152"/>
                </a:lnTo>
                <a:lnTo>
                  <a:pt x="832564" y="2413545"/>
                </a:lnTo>
                <a:lnTo>
                  <a:pt x="788878" y="2428176"/>
                </a:lnTo>
                <a:lnTo>
                  <a:pt x="744844" y="2442037"/>
                </a:lnTo>
                <a:lnTo>
                  <a:pt x="700472" y="2455120"/>
                </a:lnTo>
                <a:lnTo>
                  <a:pt x="655767" y="2467417"/>
                </a:lnTo>
                <a:lnTo>
                  <a:pt x="610740" y="2478919"/>
                </a:lnTo>
                <a:lnTo>
                  <a:pt x="565397" y="2489619"/>
                </a:lnTo>
                <a:lnTo>
                  <a:pt x="519747" y="2499509"/>
                </a:lnTo>
                <a:lnTo>
                  <a:pt x="473797" y="2508581"/>
                </a:lnTo>
                <a:lnTo>
                  <a:pt x="427556" y="2516827"/>
                </a:lnTo>
                <a:lnTo>
                  <a:pt x="381031" y="2524239"/>
                </a:lnTo>
                <a:lnTo>
                  <a:pt x="334232" y="2530808"/>
                </a:lnTo>
                <a:lnTo>
                  <a:pt x="287164" y="2536528"/>
                </a:lnTo>
                <a:lnTo>
                  <a:pt x="239837" y="2541389"/>
                </a:lnTo>
                <a:lnTo>
                  <a:pt x="192259" y="2545385"/>
                </a:lnTo>
                <a:lnTo>
                  <a:pt x="144437" y="2548506"/>
                </a:lnTo>
                <a:lnTo>
                  <a:pt x="96380" y="2550746"/>
                </a:lnTo>
                <a:lnTo>
                  <a:pt x="48095" y="2552095"/>
                </a:lnTo>
                <a:lnTo>
                  <a:pt x="0" y="2552543"/>
                </a:lnTo>
                <a:lnTo>
                  <a:pt x="2552141" y="2552543"/>
                </a:lnTo>
                <a:lnTo>
                  <a:pt x="2552138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2552700" cy="2552700"/>
          </a:xfrm>
          <a:custGeom>
            <a:avLst/>
            <a:gdLst/>
            <a:ahLst/>
            <a:cxnLst/>
            <a:rect l="l" t="t" r="r" b="b"/>
            <a:pathLst>
              <a:path w="2552700" h="2552700">
                <a:moveTo>
                  <a:pt x="2552390" y="0"/>
                </a:moveTo>
                <a:lnTo>
                  <a:pt x="0" y="0"/>
                </a:lnTo>
                <a:lnTo>
                  <a:pt x="0" y="2552141"/>
                </a:lnTo>
                <a:lnTo>
                  <a:pt x="447" y="2504041"/>
                </a:lnTo>
                <a:lnTo>
                  <a:pt x="1797" y="2455757"/>
                </a:lnTo>
                <a:lnTo>
                  <a:pt x="4036" y="2407700"/>
                </a:lnTo>
                <a:lnTo>
                  <a:pt x="7158" y="2359878"/>
                </a:lnTo>
                <a:lnTo>
                  <a:pt x="11154" y="2312300"/>
                </a:lnTo>
                <a:lnTo>
                  <a:pt x="16015" y="2264974"/>
                </a:lnTo>
                <a:lnTo>
                  <a:pt x="21735" y="2217907"/>
                </a:lnTo>
                <a:lnTo>
                  <a:pt x="28304" y="2171107"/>
                </a:lnTo>
                <a:lnTo>
                  <a:pt x="35716" y="2124583"/>
                </a:lnTo>
                <a:lnTo>
                  <a:pt x="43962" y="2078342"/>
                </a:lnTo>
                <a:lnTo>
                  <a:pt x="53034" y="2032393"/>
                </a:lnTo>
                <a:lnTo>
                  <a:pt x="62924" y="1986743"/>
                </a:lnTo>
                <a:lnTo>
                  <a:pt x="73624" y="1941400"/>
                </a:lnTo>
                <a:lnTo>
                  <a:pt x="85126" y="1896373"/>
                </a:lnTo>
                <a:lnTo>
                  <a:pt x="97423" y="1851669"/>
                </a:lnTo>
                <a:lnTo>
                  <a:pt x="110506" y="1807296"/>
                </a:lnTo>
                <a:lnTo>
                  <a:pt x="124367" y="1763263"/>
                </a:lnTo>
                <a:lnTo>
                  <a:pt x="138998" y="1719576"/>
                </a:lnTo>
                <a:lnTo>
                  <a:pt x="154391" y="1676245"/>
                </a:lnTo>
                <a:lnTo>
                  <a:pt x="170539" y="1633278"/>
                </a:lnTo>
                <a:lnTo>
                  <a:pt x="187433" y="1590681"/>
                </a:lnTo>
                <a:lnTo>
                  <a:pt x="205066" y="1548464"/>
                </a:lnTo>
                <a:lnTo>
                  <a:pt x="223429" y="1506633"/>
                </a:lnTo>
                <a:lnTo>
                  <a:pt x="242514" y="1465198"/>
                </a:lnTo>
                <a:lnTo>
                  <a:pt x="262313" y="1424166"/>
                </a:lnTo>
                <a:lnTo>
                  <a:pt x="282819" y="1383546"/>
                </a:lnTo>
                <a:lnTo>
                  <a:pt x="304023" y="1343344"/>
                </a:lnTo>
                <a:lnTo>
                  <a:pt x="325918" y="1303569"/>
                </a:lnTo>
                <a:lnTo>
                  <a:pt x="348495" y="1264229"/>
                </a:lnTo>
                <a:lnTo>
                  <a:pt x="371747" y="1225333"/>
                </a:lnTo>
                <a:lnTo>
                  <a:pt x="395665" y="1186887"/>
                </a:lnTo>
                <a:lnTo>
                  <a:pt x="420242" y="1148900"/>
                </a:lnTo>
                <a:lnTo>
                  <a:pt x="445469" y="1111381"/>
                </a:lnTo>
                <a:lnTo>
                  <a:pt x="471339" y="1074336"/>
                </a:lnTo>
                <a:lnTo>
                  <a:pt x="497844" y="1037774"/>
                </a:lnTo>
                <a:lnTo>
                  <a:pt x="524975" y="1001703"/>
                </a:lnTo>
                <a:lnTo>
                  <a:pt x="552724" y="966131"/>
                </a:lnTo>
                <a:lnTo>
                  <a:pt x="581084" y="931066"/>
                </a:lnTo>
                <a:lnTo>
                  <a:pt x="610047" y="896516"/>
                </a:lnTo>
                <a:lnTo>
                  <a:pt x="639605" y="862488"/>
                </a:lnTo>
                <a:lnTo>
                  <a:pt x="669749" y="828992"/>
                </a:lnTo>
                <a:lnTo>
                  <a:pt x="700472" y="796034"/>
                </a:lnTo>
                <a:lnTo>
                  <a:pt x="731766" y="763623"/>
                </a:lnTo>
                <a:lnTo>
                  <a:pt x="763622" y="731766"/>
                </a:lnTo>
                <a:lnTo>
                  <a:pt x="796033" y="700473"/>
                </a:lnTo>
                <a:lnTo>
                  <a:pt x="828991" y="669750"/>
                </a:lnTo>
                <a:lnTo>
                  <a:pt x="862488" y="639606"/>
                </a:lnTo>
                <a:lnTo>
                  <a:pt x="896516" y="610048"/>
                </a:lnTo>
                <a:lnTo>
                  <a:pt x="931066" y="581086"/>
                </a:lnTo>
                <a:lnTo>
                  <a:pt x="966131" y="552725"/>
                </a:lnTo>
                <a:lnTo>
                  <a:pt x="1001704" y="524976"/>
                </a:lnTo>
                <a:lnTo>
                  <a:pt x="1037775" y="497845"/>
                </a:lnTo>
                <a:lnTo>
                  <a:pt x="1074337" y="471341"/>
                </a:lnTo>
                <a:lnTo>
                  <a:pt x="1111381" y="445471"/>
                </a:lnTo>
                <a:lnTo>
                  <a:pt x="1148901" y="420244"/>
                </a:lnTo>
                <a:lnTo>
                  <a:pt x="1186888" y="395667"/>
                </a:lnTo>
                <a:lnTo>
                  <a:pt x="1225334" y="371749"/>
                </a:lnTo>
                <a:lnTo>
                  <a:pt x="1264231" y="348497"/>
                </a:lnTo>
                <a:lnTo>
                  <a:pt x="1303571" y="325920"/>
                </a:lnTo>
                <a:lnTo>
                  <a:pt x="1343346" y="304025"/>
                </a:lnTo>
                <a:lnTo>
                  <a:pt x="1383548" y="282821"/>
                </a:lnTo>
                <a:lnTo>
                  <a:pt x="1424169" y="262315"/>
                </a:lnTo>
                <a:lnTo>
                  <a:pt x="1465201" y="242516"/>
                </a:lnTo>
                <a:lnTo>
                  <a:pt x="1506636" y="223431"/>
                </a:lnTo>
                <a:lnTo>
                  <a:pt x="1548467" y="205068"/>
                </a:lnTo>
                <a:lnTo>
                  <a:pt x="1590684" y="187435"/>
                </a:lnTo>
                <a:lnTo>
                  <a:pt x="1633281" y="170541"/>
                </a:lnTo>
                <a:lnTo>
                  <a:pt x="1676249" y="154393"/>
                </a:lnTo>
                <a:lnTo>
                  <a:pt x="1719581" y="139000"/>
                </a:lnTo>
                <a:lnTo>
                  <a:pt x="1763267" y="124369"/>
                </a:lnTo>
                <a:lnTo>
                  <a:pt x="1807301" y="110508"/>
                </a:lnTo>
                <a:lnTo>
                  <a:pt x="1851674" y="97425"/>
                </a:lnTo>
                <a:lnTo>
                  <a:pt x="1896378" y="85128"/>
                </a:lnTo>
                <a:lnTo>
                  <a:pt x="1941406" y="73626"/>
                </a:lnTo>
                <a:lnTo>
                  <a:pt x="1986749" y="62926"/>
                </a:lnTo>
                <a:lnTo>
                  <a:pt x="2032399" y="53036"/>
                </a:lnTo>
                <a:lnTo>
                  <a:pt x="2078349" y="43964"/>
                </a:lnTo>
                <a:lnTo>
                  <a:pt x="2124590" y="35718"/>
                </a:lnTo>
                <a:lnTo>
                  <a:pt x="2171115" y="28306"/>
                </a:lnTo>
                <a:lnTo>
                  <a:pt x="2217915" y="21737"/>
                </a:lnTo>
                <a:lnTo>
                  <a:pt x="2264982" y="16017"/>
                </a:lnTo>
                <a:lnTo>
                  <a:pt x="2312309" y="11156"/>
                </a:lnTo>
                <a:lnTo>
                  <a:pt x="2359887" y="7160"/>
                </a:lnTo>
                <a:lnTo>
                  <a:pt x="2407709" y="4039"/>
                </a:lnTo>
                <a:lnTo>
                  <a:pt x="2455767" y="1799"/>
                </a:lnTo>
                <a:lnTo>
                  <a:pt x="2504051" y="450"/>
                </a:lnTo>
                <a:lnTo>
                  <a:pt x="2552390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22095" y="660435"/>
            <a:ext cx="3674745" cy="420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1085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Soccorso</a:t>
            </a:r>
            <a:r>
              <a:rPr sz="3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3400" b="1" spc="-9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piste</a:t>
            </a:r>
            <a:endParaRPr sz="3400">
              <a:latin typeface="Arial"/>
              <a:cs typeface="Arial"/>
            </a:endParaRPr>
          </a:p>
          <a:p>
            <a:pPr marL="12700" marR="5080">
              <a:lnSpc>
                <a:spcPct val="118200"/>
              </a:lnSpc>
              <a:spcBef>
                <a:spcPts val="625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Assistere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gli infortunati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sulle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piste di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sci,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prestare loro il primo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soccorso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provvedendo</a:t>
            </a:r>
            <a:r>
              <a:rPr sz="1700" spc="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1700" spc="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successivo</a:t>
            </a:r>
            <a:r>
              <a:rPr sz="1700" spc="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trasporto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 valle,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nelle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strutture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di accoglienza.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Attualmente</a:t>
            </a:r>
            <a:r>
              <a:rPr sz="17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17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Squadra</a:t>
            </a:r>
            <a:r>
              <a:rPr sz="17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di</a:t>
            </a:r>
            <a:r>
              <a:rPr sz="17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montagna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è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presente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sul comprensorio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della 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Via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Lattea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(comprendente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stazioni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di: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Sestriere, Sauze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d'Oulx,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Sansicario,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Cesana, Claviere),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 Bardonecchia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ed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Montoso.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83674" y="5622110"/>
            <a:ext cx="3579495" cy="3467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Formazione</a:t>
            </a:r>
            <a:endParaRPr sz="3400">
              <a:latin typeface="Arial"/>
              <a:cs typeface="Arial"/>
            </a:endParaRPr>
          </a:p>
          <a:p>
            <a:pPr marL="12700" marR="5080">
              <a:lnSpc>
                <a:spcPct val="118200"/>
              </a:lnSpc>
              <a:spcBef>
                <a:spcPts val="1315"/>
              </a:spcBef>
            </a:pP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Croce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 MT"/>
                <a:cs typeface="Arial MT"/>
              </a:rPr>
              <a:t>Verde</a:t>
            </a:r>
            <a:r>
              <a:rPr sz="17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Arial MT"/>
                <a:cs typeface="Arial MT"/>
              </a:rPr>
              <a:t>Torino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è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 agenzia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formativa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Regione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Piemonte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per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l’abilitazione all’uso del defibrillatore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semiautomatico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DAE.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È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agenzia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formativa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accreditata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SIMEUP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per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l’apprendimento delle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manovre salva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vita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in età pediatrica.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Eroga corsi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di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formazione</a:t>
            </a:r>
            <a:r>
              <a:rPr sz="17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7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privati</a:t>
            </a:r>
            <a:r>
              <a:rPr sz="17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cittadini,</a:t>
            </a:r>
            <a:r>
              <a:rPr sz="17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aziende </a:t>
            </a:r>
            <a:r>
              <a:rPr sz="1700" spc="-4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studenti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delle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scuole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superiori.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41391" y="468342"/>
            <a:ext cx="417766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9648"/>
                </a:solidFill>
              </a:rPr>
              <a:t>Assistenza</a:t>
            </a:r>
            <a:r>
              <a:rPr spc="-75" dirty="0">
                <a:solidFill>
                  <a:srgbClr val="009648"/>
                </a:solidFill>
              </a:rPr>
              <a:t> </a:t>
            </a:r>
            <a:r>
              <a:rPr spc="-5" dirty="0">
                <a:solidFill>
                  <a:srgbClr val="009648"/>
                </a:solidFill>
              </a:rPr>
              <a:t>sanitaria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41462" y="1254215"/>
            <a:ext cx="4810125" cy="4007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200"/>
              </a:lnSpc>
              <a:spcBef>
                <a:spcPts val="100"/>
              </a:spcBef>
            </a:pPr>
            <a:r>
              <a:rPr sz="1700" spc="-5" dirty="0">
                <a:latin typeface="Arial MT"/>
                <a:cs typeface="Arial MT"/>
              </a:rPr>
              <a:t>per eventi </a:t>
            </a:r>
            <a:r>
              <a:rPr sz="1700" dirty="0">
                <a:latin typeface="Arial MT"/>
                <a:cs typeface="Arial MT"/>
              </a:rPr>
              <a:t>e </a:t>
            </a:r>
            <a:r>
              <a:rPr sz="1700" spc="-5" dirty="0">
                <a:latin typeface="Arial MT"/>
                <a:cs typeface="Arial MT"/>
              </a:rPr>
              <a:t>per le </a:t>
            </a:r>
            <a:r>
              <a:rPr sz="1700" dirty="0">
                <a:latin typeface="Arial MT"/>
                <a:cs typeface="Arial MT"/>
              </a:rPr>
              <a:t>manifestazioni sportive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Copertura</a:t>
            </a:r>
            <a:r>
              <a:rPr sz="1700" spc="6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sanitaria</a:t>
            </a:r>
            <a:r>
              <a:rPr sz="1700" spc="6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alle</a:t>
            </a:r>
            <a:r>
              <a:rPr sz="1700" spc="6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manifestazioni,</a:t>
            </a:r>
            <a:r>
              <a:rPr sz="1700" spc="6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siano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esse di </a:t>
            </a:r>
            <a:r>
              <a:rPr sz="1700" dirty="0">
                <a:latin typeface="Arial MT"/>
                <a:cs typeface="Arial MT"/>
              </a:rPr>
              <a:t>carattere musicale, sportivo o </a:t>
            </a:r>
            <a:r>
              <a:rPr sz="1700" spc="-5" dirty="0">
                <a:latin typeface="Arial MT"/>
                <a:cs typeface="Arial MT"/>
              </a:rPr>
              <a:t>più </a:t>
            </a:r>
            <a:r>
              <a:rPr sz="1700" dirty="0">
                <a:latin typeface="Arial MT"/>
                <a:cs typeface="Arial MT"/>
              </a:rPr>
              <a:t> semplicemente </a:t>
            </a:r>
            <a:r>
              <a:rPr sz="1700" spc="-5" dirty="0">
                <a:latin typeface="Arial MT"/>
                <a:cs typeface="Arial MT"/>
              </a:rPr>
              <a:t>di aggregazione </a:t>
            </a:r>
            <a:r>
              <a:rPr sz="1700" dirty="0">
                <a:latin typeface="Arial MT"/>
                <a:cs typeface="Arial MT"/>
              </a:rPr>
              <a:t>sociale,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garantendo</a:t>
            </a:r>
            <a:r>
              <a:rPr sz="1700" spc="6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la</a:t>
            </a:r>
            <a:r>
              <a:rPr sz="1700" spc="6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sicurezza</a:t>
            </a:r>
            <a:r>
              <a:rPr sz="1700" spc="6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dei</a:t>
            </a:r>
            <a:r>
              <a:rPr sz="1700" spc="6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partecipanti 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attraverso l’impiego di ambulanze di </a:t>
            </a:r>
            <a:r>
              <a:rPr sz="1700" dirty="0">
                <a:latin typeface="Arial MT"/>
                <a:cs typeface="Arial MT"/>
              </a:rPr>
              <a:t>soccorso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avanzato </a:t>
            </a:r>
            <a:r>
              <a:rPr sz="1700" dirty="0">
                <a:latin typeface="Arial MT"/>
                <a:cs typeface="Arial MT"/>
              </a:rPr>
              <a:t>(presenza </a:t>
            </a:r>
            <a:r>
              <a:rPr sz="1700" spc="-5" dirty="0">
                <a:latin typeface="Arial MT"/>
                <a:cs typeface="Arial MT"/>
              </a:rPr>
              <a:t>di </a:t>
            </a:r>
            <a:r>
              <a:rPr sz="1700" dirty="0">
                <a:latin typeface="Arial MT"/>
                <a:cs typeface="Arial MT"/>
              </a:rPr>
              <a:t>medici e </a:t>
            </a:r>
            <a:r>
              <a:rPr sz="1700" spc="-5" dirty="0">
                <a:latin typeface="Arial MT"/>
                <a:cs typeface="Arial MT"/>
              </a:rPr>
              <a:t>infermieri), 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ambulanze di </a:t>
            </a:r>
            <a:r>
              <a:rPr sz="1700" dirty="0">
                <a:latin typeface="Arial MT"/>
                <a:cs typeface="Arial MT"/>
              </a:rPr>
              <a:t>soccorso </a:t>
            </a:r>
            <a:r>
              <a:rPr sz="1700" spc="-5" dirty="0">
                <a:latin typeface="Arial MT"/>
                <a:cs typeface="Arial MT"/>
              </a:rPr>
              <a:t>di base </a:t>
            </a:r>
            <a:r>
              <a:rPr sz="1700" dirty="0">
                <a:latin typeface="Arial MT"/>
                <a:cs typeface="Arial MT"/>
              </a:rPr>
              <a:t>(presenza </a:t>
            </a:r>
            <a:r>
              <a:rPr sz="1700" spc="-5" dirty="0">
                <a:latin typeface="Arial MT"/>
                <a:cs typeface="Arial MT"/>
              </a:rPr>
              <a:t>di </a:t>
            </a:r>
            <a:r>
              <a:rPr sz="170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autisti-soccorritori), postazioni </a:t>
            </a:r>
            <a:r>
              <a:rPr sz="1700" dirty="0">
                <a:latin typeface="Arial MT"/>
                <a:cs typeface="Arial MT"/>
              </a:rPr>
              <a:t>mediche </a:t>
            </a:r>
            <a:r>
              <a:rPr sz="1700" spc="-5" dirty="0">
                <a:latin typeface="Arial MT"/>
                <a:cs typeface="Arial MT"/>
              </a:rPr>
              <a:t>avanzate </a:t>
            </a:r>
            <a:r>
              <a:rPr sz="1700" dirty="0">
                <a:latin typeface="Arial MT"/>
                <a:cs typeface="Arial MT"/>
              </a:rPr>
              <a:t> (PMA</a:t>
            </a:r>
            <a:r>
              <a:rPr sz="1700" spc="-125" dirty="0">
                <a:latin typeface="Arial MT"/>
                <a:cs typeface="Arial MT"/>
              </a:rPr>
              <a:t> </a:t>
            </a:r>
            <a:r>
              <a:rPr sz="1700" spc="-190" dirty="0">
                <a:latin typeface="Arial MT"/>
                <a:cs typeface="Arial MT"/>
              </a:rPr>
              <a:t>T</a:t>
            </a:r>
            <a:r>
              <a:rPr sz="1700" spc="-5" dirty="0">
                <a:latin typeface="Arial MT"/>
                <a:cs typeface="Arial MT"/>
              </a:rPr>
              <a:t>ensostruttur</a:t>
            </a:r>
            <a:r>
              <a:rPr sz="1700" dirty="0">
                <a:latin typeface="Arial MT"/>
                <a:cs typeface="Arial MT"/>
              </a:rPr>
              <a:t>e o </a:t>
            </a:r>
            <a:r>
              <a:rPr sz="1700" spc="-5" dirty="0">
                <a:latin typeface="Arial MT"/>
                <a:cs typeface="Arial MT"/>
              </a:rPr>
              <a:t>ambulator</a:t>
            </a:r>
            <a:r>
              <a:rPr sz="1700" dirty="0">
                <a:latin typeface="Arial MT"/>
                <a:cs typeface="Arial MT"/>
              </a:rPr>
              <a:t>i con </a:t>
            </a:r>
            <a:r>
              <a:rPr sz="1700" spc="-5" dirty="0">
                <a:latin typeface="Arial MT"/>
                <a:cs typeface="Arial MT"/>
              </a:rPr>
              <a:t>presenz</a:t>
            </a:r>
            <a:r>
              <a:rPr sz="1700" dirty="0">
                <a:latin typeface="Arial MT"/>
                <a:cs typeface="Arial MT"/>
              </a:rPr>
              <a:t>a </a:t>
            </a:r>
            <a:r>
              <a:rPr sz="1700" spc="-5" dirty="0">
                <a:latin typeface="Arial MT"/>
                <a:cs typeface="Arial MT"/>
              </a:rPr>
              <a:t>di  </a:t>
            </a:r>
            <a:r>
              <a:rPr sz="1700" dirty="0">
                <a:latin typeface="Arial MT"/>
                <a:cs typeface="Arial MT"/>
              </a:rPr>
              <a:t>medici e </a:t>
            </a:r>
            <a:r>
              <a:rPr sz="1700" spc="-5" dirty="0">
                <a:latin typeface="Arial MT"/>
                <a:cs typeface="Arial MT"/>
              </a:rPr>
              <a:t>infermieri) </a:t>
            </a:r>
            <a:r>
              <a:rPr sz="1700" dirty="0">
                <a:latin typeface="Arial MT"/>
                <a:cs typeface="Arial MT"/>
              </a:rPr>
              <a:t>e squadre </a:t>
            </a:r>
            <a:r>
              <a:rPr sz="1700" spc="-5" dirty="0">
                <a:latin typeface="Arial MT"/>
                <a:cs typeface="Arial MT"/>
              </a:rPr>
              <a:t>di </a:t>
            </a:r>
            <a:r>
              <a:rPr sz="1700" dirty="0">
                <a:latin typeface="Arial MT"/>
                <a:cs typeface="Arial MT"/>
              </a:rPr>
              <a:t>soccorso </a:t>
            </a:r>
            <a:r>
              <a:rPr sz="1700" spc="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composte </a:t>
            </a:r>
            <a:r>
              <a:rPr sz="1700" spc="-5" dirty="0">
                <a:latin typeface="Arial MT"/>
                <a:cs typeface="Arial MT"/>
              </a:rPr>
              <a:t>da </a:t>
            </a:r>
            <a:r>
              <a:rPr sz="1700" dirty="0">
                <a:latin typeface="Arial MT"/>
                <a:cs typeface="Arial MT"/>
              </a:rPr>
              <a:t>soccorritori formati secondo </a:t>
            </a:r>
            <a:r>
              <a:rPr sz="1700" spc="-5" dirty="0">
                <a:latin typeface="Arial MT"/>
                <a:cs typeface="Arial MT"/>
              </a:rPr>
              <a:t>gli </a:t>
            </a:r>
            <a:r>
              <a:rPr sz="1700" dirty="0">
                <a:latin typeface="Arial MT"/>
                <a:cs typeface="Arial MT"/>
              </a:rPr>
              <a:t> standard</a:t>
            </a:r>
            <a:r>
              <a:rPr sz="1700" spc="-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regionali.</a:t>
            </a:r>
            <a:endParaRPr sz="17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7422" y="953631"/>
            <a:ext cx="6576695" cy="1407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15" dirty="0">
                <a:solidFill>
                  <a:srgbClr val="009648"/>
                </a:solidFill>
              </a:rPr>
              <a:t>Struttura</a:t>
            </a:r>
            <a:r>
              <a:rPr sz="4500" spc="-30" dirty="0">
                <a:solidFill>
                  <a:srgbClr val="009648"/>
                </a:solidFill>
              </a:rPr>
              <a:t> </a:t>
            </a:r>
            <a:r>
              <a:rPr sz="4500" spc="15" dirty="0">
                <a:solidFill>
                  <a:srgbClr val="009648"/>
                </a:solidFill>
              </a:rPr>
              <a:t>della</a:t>
            </a:r>
            <a:endParaRPr sz="4500"/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4500" spc="15" dirty="0">
                <a:solidFill>
                  <a:srgbClr val="009648"/>
                </a:solidFill>
              </a:rPr>
              <a:t>Croce</a:t>
            </a:r>
            <a:r>
              <a:rPr sz="4500" spc="-15" dirty="0">
                <a:solidFill>
                  <a:srgbClr val="009648"/>
                </a:solidFill>
              </a:rPr>
              <a:t> </a:t>
            </a:r>
            <a:r>
              <a:rPr sz="4500" spc="-35" dirty="0">
                <a:solidFill>
                  <a:srgbClr val="009648"/>
                </a:solidFill>
              </a:rPr>
              <a:t>Verde</a:t>
            </a:r>
            <a:r>
              <a:rPr sz="4500" spc="-15" dirty="0">
                <a:solidFill>
                  <a:srgbClr val="009648"/>
                </a:solidFill>
              </a:rPr>
              <a:t> </a:t>
            </a:r>
            <a:r>
              <a:rPr sz="4500" spc="-40" dirty="0">
                <a:solidFill>
                  <a:srgbClr val="009648"/>
                </a:solidFill>
              </a:rPr>
              <a:t>Torino</a:t>
            </a:r>
            <a:r>
              <a:rPr sz="4500" spc="-10" dirty="0">
                <a:solidFill>
                  <a:srgbClr val="009648"/>
                </a:solidFill>
              </a:rPr>
              <a:t> </a:t>
            </a:r>
            <a:r>
              <a:rPr sz="4500" spc="20" dirty="0">
                <a:solidFill>
                  <a:srgbClr val="009648"/>
                </a:solidFill>
              </a:rPr>
              <a:t>Odv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14795814" y="0"/>
            <a:ext cx="2552700" cy="2552700"/>
          </a:xfrm>
          <a:custGeom>
            <a:avLst/>
            <a:gdLst/>
            <a:ahLst/>
            <a:cxnLst/>
            <a:rect l="l" t="t" r="r" b="b"/>
            <a:pathLst>
              <a:path w="2552700" h="2552700">
                <a:moveTo>
                  <a:pt x="0" y="0"/>
                </a:moveTo>
                <a:lnTo>
                  <a:pt x="2552384" y="2552162"/>
                </a:lnTo>
                <a:lnTo>
                  <a:pt x="2552381" y="2552546"/>
                </a:lnTo>
                <a:lnTo>
                  <a:pt x="2551929" y="2504041"/>
                </a:lnTo>
                <a:lnTo>
                  <a:pt x="2550579" y="2455757"/>
                </a:lnTo>
                <a:lnTo>
                  <a:pt x="2548340" y="2407700"/>
                </a:lnTo>
                <a:lnTo>
                  <a:pt x="2545218" y="2359878"/>
                </a:lnTo>
                <a:lnTo>
                  <a:pt x="2541223" y="2312300"/>
                </a:lnTo>
                <a:lnTo>
                  <a:pt x="2536361" y="2264974"/>
                </a:lnTo>
                <a:lnTo>
                  <a:pt x="2530642" y="2217907"/>
                </a:lnTo>
                <a:lnTo>
                  <a:pt x="2524072" y="2171107"/>
                </a:lnTo>
                <a:lnTo>
                  <a:pt x="2516660" y="2124583"/>
                </a:lnTo>
                <a:lnTo>
                  <a:pt x="2508415" y="2078342"/>
                </a:lnTo>
                <a:lnTo>
                  <a:pt x="2499343" y="2032393"/>
                </a:lnTo>
                <a:lnTo>
                  <a:pt x="2489453" y="1986743"/>
                </a:lnTo>
                <a:lnTo>
                  <a:pt x="2478752" y="1941400"/>
                </a:lnTo>
                <a:lnTo>
                  <a:pt x="2467250" y="1896373"/>
                </a:lnTo>
                <a:lnTo>
                  <a:pt x="2454954" y="1851669"/>
                </a:lnTo>
                <a:lnTo>
                  <a:pt x="2441871" y="1807296"/>
                </a:lnTo>
                <a:lnTo>
                  <a:pt x="2428010" y="1763263"/>
                </a:lnTo>
                <a:lnTo>
                  <a:pt x="2413379" y="1719576"/>
                </a:lnTo>
                <a:lnTo>
                  <a:pt x="2397985" y="1676245"/>
                </a:lnTo>
                <a:lnTo>
                  <a:pt x="2381837" y="1633278"/>
                </a:lnTo>
                <a:lnTo>
                  <a:pt x="2364943" y="1590681"/>
                </a:lnTo>
                <a:lnTo>
                  <a:pt x="2347311" y="1548464"/>
                </a:lnTo>
                <a:lnTo>
                  <a:pt x="2328948" y="1506633"/>
                </a:lnTo>
                <a:lnTo>
                  <a:pt x="2309863" y="1465198"/>
                </a:lnTo>
                <a:lnTo>
                  <a:pt x="2290063" y="1424166"/>
                </a:lnTo>
                <a:lnTo>
                  <a:pt x="2269558" y="1383546"/>
                </a:lnTo>
                <a:lnTo>
                  <a:pt x="2248353" y="1343344"/>
                </a:lnTo>
                <a:lnTo>
                  <a:pt x="2226459" y="1303569"/>
                </a:lnTo>
                <a:lnTo>
                  <a:pt x="2203881" y="1264229"/>
                </a:lnTo>
                <a:lnTo>
                  <a:pt x="2180630" y="1225333"/>
                </a:lnTo>
                <a:lnTo>
                  <a:pt x="2156711" y="1186887"/>
                </a:lnTo>
                <a:lnTo>
                  <a:pt x="2132135" y="1148900"/>
                </a:lnTo>
                <a:lnTo>
                  <a:pt x="2106908" y="1111381"/>
                </a:lnTo>
                <a:lnTo>
                  <a:pt x="2081038" y="1074336"/>
                </a:lnTo>
                <a:lnTo>
                  <a:pt x="2054534" y="1037774"/>
                </a:lnTo>
                <a:lnTo>
                  <a:pt x="2027403" y="1001703"/>
                </a:lnTo>
                <a:lnTo>
                  <a:pt x="1999653" y="966131"/>
                </a:lnTo>
                <a:lnTo>
                  <a:pt x="1971293" y="931066"/>
                </a:lnTo>
                <a:lnTo>
                  <a:pt x="1942330" y="896516"/>
                </a:lnTo>
                <a:lnTo>
                  <a:pt x="1912773" y="862488"/>
                </a:lnTo>
                <a:lnTo>
                  <a:pt x="1882629" y="828992"/>
                </a:lnTo>
                <a:lnTo>
                  <a:pt x="1851906" y="796034"/>
                </a:lnTo>
                <a:lnTo>
                  <a:pt x="1820612" y="763623"/>
                </a:lnTo>
                <a:lnTo>
                  <a:pt x="1788756" y="731766"/>
                </a:lnTo>
                <a:lnTo>
                  <a:pt x="1756345" y="700473"/>
                </a:lnTo>
                <a:lnTo>
                  <a:pt x="1723387" y="669750"/>
                </a:lnTo>
                <a:lnTo>
                  <a:pt x="1689890" y="639606"/>
                </a:lnTo>
                <a:lnTo>
                  <a:pt x="1655863" y="610048"/>
                </a:lnTo>
                <a:lnTo>
                  <a:pt x="1621313" y="581086"/>
                </a:lnTo>
                <a:lnTo>
                  <a:pt x="1586247" y="552725"/>
                </a:lnTo>
                <a:lnTo>
                  <a:pt x="1550675" y="524976"/>
                </a:lnTo>
                <a:lnTo>
                  <a:pt x="1514604" y="497845"/>
                </a:lnTo>
                <a:lnTo>
                  <a:pt x="1478043" y="471341"/>
                </a:lnTo>
                <a:lnTo>
                  <a:pt x="1440998" y="445471"/>
                </a:lnTo>
                <a:lnTo>
                  <a:pt x="1403478" y="420244"/>
                </a:lnTo>
                <a:lnTo>
                  <a:pt x="1365492" y="395667"/>
                </a:lnTo>
                <a:lnTo>
                  <a:pt x="1327046" y="371749"/>
                </a:lnTo>
                <a:lnTo>
                  <a:pt x="1288149" y="348497"/>
                </a:lnTo>
                <a:lnTo>
                  <a:pt x="1248810" y="325920"/>
                </a:lnTo>
                <a:lnTo>
                  <a:pt x="1209035" y="304025"/>
                </a:lnTo>
                <a:lnTo>
                  <a:pt x="1168833" y="282821"/>
                </a:lnTo>
                <a:lnTo>
                  <a:pt x="1128212" y="262315"/>
                </a:lnTo>
                <a:lnTo>
                  <a:pt x="1087180" y="242516"/>
                </a:lnTo>
                <a:lnTo>
                  <a:pt x="1045745" y="223431"/>
                </a:lnTo>
                <a:lnTo>
                  <a:pt x="1003915" y="205068"/>
                </a:lnTo>
                <a:lnTo>
                  <a:pt x="961697" y="187435"/>
                </a:lnTo>
                <a:lnTo>
                  <a:pt x="919101" y="170541"/>
                </a:lnTo>
                <a:lnTo>
                  <a:pt x="876133" y="154393"/>
                </a:lnTo>
                <a:lnTo>
                  <a:pt x="832802" y="139000"/>
                </a:lnTo>
                <a:lnTo>
                  <a:pt x="789116" y="124369"/>
                </a:lnTo>
                <a:lnTo>
                  <a:pt x="745082" y="110508"/>
                </a:lnTo>
                <a:lnTo>
                  <a:pt x="700710" y="97425"/>
                </a:lnTo>
                <a:lnTo>
                  <a:pt x="656006" y="85128"/>
                </a:lnTo>
                <a:lnTo>
                  <a:pt x="610978" y="73626"/>
                </a:lnTo>
                <a:lnTo>
                  <a:pt x="565636" y="62926"/>
                </a:lnTo>
                <a:lnTo>
                  <a:pt x="519986" y="53036"/>
                </a:lnTo>
                <a:lnTo>
                  <a:pt x="474036" y="43964"/>
                </a:lnTo>
                <a:lnTo>
                  <a:pt x="427795" y="35718"/>
                </a:lnTo>
                <a:lnTo>
                  <a:pt x="381271" y="28306"/>
                </a:lnTo>
                <a:lnTo>
                  <a:pt x="334472" y="21737"/>
                </a:lnTo>
                <a:lnTo>
                  <a:pt x="287405" y="16017"/>
                </a:lnTo>
                <a:lnTo>
                  <a:pt x="240078" y="11156"/>
                </a:lnTo>
                <a:lnTo>
                  <a:pt x="192500" y="7160"/>
                </a:lnTo>
                <a:lnTo>
                  <a:pt x="144679" y="4039"/>
                </a:lnTo>
                <a:lnTo>
                  <a:pt x="96622" y="1799"/>
                </a:lnTo>
                <a:lnTo>
                  <a:pt x="48337" y="450"/>
                </a:lnTo>
                <a:lnTo>
                  <a:pt x="0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3232899"/>
            <a:ext cx="4869180" cy="6525895"/>
            <a:chOff x="0" y="3232899"/>
            <a:chExt cx="4869180" cy="6525895"/>
          </a:xfrm>
        </p:grpSpPr>
        <p:sp>
          <p:nvSpPr>
            <p:cNvPr id="5" name="object 5"/>
            <p:cNvSpPr/>
            <p:nvPr/>
          </p:nvSpPr>
          <p:spPr>
            <a:xfrm>
              <a:off x="0" y="7206098"/>
              <a:ext cx="2552700" cy="2552700"/>
            </a:xfrm>
            <a:custGeom>
              <a:avLst/>
              <a:gdLst/>
              <a:ahLst/>
              <a:cxnLst/>
              <a:rect l="l" t="t" r="r" b="b"/>
              <a:pathLst>
                <a:path w="2552700" h="2552700">
                  <a:moveTo>
                    <a:pt x="0" y="0"/>
                  </a:moveTo>
                  <a:lnTo>
                    <a:pt x="0" y="2552264"/>
                  </a:lnTo>
                  <a:lnTo>
                    <a:pt x="2552135" y="2552264"/>
                  </a:lnTo>
                  <a:lnTo>
                    <a:pt x="2504040" y="2551816"/>
                  </a:lnTo>
                  <a:lnTo>
                    <a:pt x="2455755" y="2550466"/>
                  </a:lnTo>
                  <a:lnTo>
                    <a:pt x="2407698" y="2548227"/>
                  </a:lnTo>
                  <a:lnTo>
                    <a:pt x="2359876" y="2545105"/>
                  </a:lnTo>
                  <a:lnTo>
                    <a:pt x="2312297" y="2541110"/>
                  </a:lnTo>
                  <a:lnTo>
                    <a:pt x="2264971" y="2536248"/>
                  </a:lnTo>
                  <a:lnTo>
                    <a:pt x="2217903" y="2530529"/>
                  </a:lnTo>
                  <a:lnTo>
                    <a:pt x="2171103" y="2523959"/>
                  </a:lnTo>
                  <a:lnTo>
                    <a:pt x="2124579" y="2516547"/>
                  </a:lnTo>
                  <a:lnTo>
                    <a:pt x="2078338" y="2508302"/>
                  </a:lnTo>
                  <a:lnTo>
                    <a:pt x="2032388" y="2499230"/>
                  </a:lnTo>
                  <a:lnTo>
                    <a:pt x="1986738" y="2489340"/>
                  </a:lnTo>
                  <a:lnTo>
                    <a:pt x="1941395" y="2478639"/>
                  </a:lnTo>
                  <a:lnTo>
                    <a:pt x="1896368" y="2467137"/>
                  </a:lnTo>
                  <a:lnTo>
                    <a:pt x="1851663" y="2454840"/>
                  </a:lnTo>
                  <a:lnTo>
                    <a:pt x="1807290" y="2441758"/>
                  </a:lnTo>
                  <a:lnTo>
                    <a:pt x="1763257" y="2427897"/>
                  </a:lnTo>
                  <a:lnTo>
                    <a:pt x="1719570" y="2413266"/>
                  </a:lnTo>
                  <a:lnTo>
                    <a:pt x="1676239" y="2397872"/>
                  </a:lnTo>
                  <a:lnTo>
                    <a:pt x="1633271" y="2381724"/>
                  </a:lnTo>
                  <a:lnTo>
                    <a:pt x="1590675" y="2364830"/>
                  </a:lnTo>
                  <a:lnTo>
                    <a:pt x="1548457" y="2347198"/>
                  </a:lnTo>
                  <a:lnTo>
                    <a:pt x="1506627" y="2328835"/>
                  </a:lnTo>
                  <a:lnTo>
                    <a:pt x="1465192" y="2309750"/>
                  </a:lnTo>
                  <a:lnTo>
                    <a:pt x="1424160" y="2289950"/>
                  </a:lnTo>
                  <a:lnTo>
                    <a:pt x="1383539" y="2269444"/>
                  </a:lnTo>
                  <a:lnTo>
                    <a:pt x="1343337" y="2248240"/>
                  </a:lnTo>
                  <a:lnTo>
                    <a:pt x="1303562" y="2226345"/>
                  </a:lnTo>
                  <a:lnTo>
                    <a:pt x="1264223" y="2203768"/>
                  </a:lnTo>
                  <a:lnTo>
                    <a:pt x="1225326" y="2180517"/>
                  </a:lnTo>
                  <a:lnTo>
                    <a:pt x="1186880" y="2156598"/>
                  </a:lnTo>
                  <a:lnTo>
                    <a:pt x="1148894" y="2132022"/>
                  </a:lnTo>
                  <a:lnTo>
                    <a:pt x="1111374" y="2106795"/>
                  </a:lnTo>
                  <a:lnTo>
                    <a:pt x="1074329" y="2080925"/>
                  </a:lnTo>
                  <a:lnTo>
                    <a:pt x="1037768" y="2054420"/>
                  </a:lnTo>
                  <a:lnTo>
                    <a:pt x="1001697" y="2027290"/>
                  </a:lnTo>
                  <a:lnTo>
                    <a:pt x="966125" y="1999540"/>
                  </a:lnTo>
                  <a:lnTo>
                    <a:pt x="931060" y="1971180"/>
                  </a:lnTo>
                  <a:lnTo>
                    <a:pt x="896509" y="1942217"/>
                  </a:lnTo>
                  <a:lnTo>
                    <a:pt x="862482" y="1912660"/>
                  </a:lnTo>
                  <a:lnTo>
                    <a:pt x="828986" y="1882515"/>
                  </a:lnTo>
                  <a:lnTo>
                    <a:pt x="796028" y="1851793"/>
                  </a:lnTo>
                  <a:lnTo>
                    <a:pt x="763617" y="1820499"/>
                  </a:lnTo>
                  <a:lnTo>
                    <a:pt x="731761" y="1788643"/>
                  </a:lnTo>
                  <a:lnTo>
                    <a:pt x="700467" y="1756232"/>
                  </a:lnTo>
                  <a:lnTo>
                    <a:pt x="669744" y="1723274"/>
                  </a:lnTo>
                  <a:lnTo>
                    <a:pt x="639600" y="1689777"/>
                  </a:lnTo>
                  <a:lnTo>
                    <a:pt x="610043" y="1655750"/>
                  </a:lnTo>
                  <a:lnTo>
                    <a:pt x="581080" y="1621199"/>
                  </a:lnTo>
                  <a:lnTo>
                    <a:pt x="552720" y="1586134"/>
                  </a:lnTo>
                  <a:lnTo>
                    <a:pt x="524971" y="1550562"/>
                  </a:lnTo>
                  <a:lnTo>
                    <a:pt x="497840" y="1514491"/>
                  </a:lnTo>
                  <a:lnTo>
                    <a:pt x="471336" y="1477930"/>
                  </a:lnTo>
                  <a:lnTo>
                    <a:pt x="445466" y="1440885"/>
                  </a:lnTo>
                  <a:lnTo>
                    <a:pt x="420239" y="1403365"/>
                  </a:lnTo>
                  <a:lnTo>
                    <a:pt x="395663" y="1365378"/>
                  </a:lnTo>
                  <a:lnTo>
                    <a:pt x="371745" y="1326933"/>
                  </a:lnTo>
                  <a:lnTo>
                    <a:pt x="348493" y="1288036"/>
                  </a:lnTo>
                  <a:lnTo>
                    <a:pt x="325916" y="1248696"/>
                  </a:lnTo>
                  <a:lnTo>
                    <a:pt x="304022" y="1208922"/>
                  </a:lnTo>
                  <a:lnTo>
                    <a:pt x="282818" y="1168720"/>
                  </a:lnTo>
                  <a:lnTo>
                    <a:pt x="262312" y="1128099"/>
                  </a:lnTo>
                  <a:lnTo>
                    <a:pt x="242512" y="1087067"/>
                  </a:lnTo>
                  <a:lnTo>
                    <a:pt x="223427" y="1045632"/>
                  </a:lnTo>
                  <a:lnTo>
                    <a:pt x="205065" y="1003802"/>
                  </a:lnTo>
                  <a:lnTo>
                    <a:pt x="187433" y="961584"/>
                  </a:lnTo>
                  <a:lnTo>
                    <a:pt x="170539" y="918988"/>
                  </a:lnTo>
                  <a:lnTo>
                    <a:pt x="154391" y="876020"/>
                  </a:lnTo>
                  <a:lnTo>
                    <a:pt x="138998" y="832689"/>
                  </a:lnTo>
                  <a:lnTo>
                    <a:pt x="124367" y="789003"/>
                  </a:lnTo>
                  <a:lnTo>
                    <a:pt x="110506" y="744969"/>
                  </a:lnTo>
                  <a:lnTo>
                    <a:pt x="97423" y="700597"/>
                  </a:lnTo>
                  <a:lnTo>
                    <a:pt x="85127" y="655893"/>
                  </a:lnTo>
                  <a:lnTo>
                    <a:pt x="73624" y="610865"/>
                  </a:lnTo>
                  <a:lnTo>
                    <a:pt x="62924" y="565523"/>
                  </a:lnTo>
                  <a:lnTo>
                    <a:pt x="53034" y="519873"/>
                  </a:lnTo>
                  <a:lnTo>
                    <a:pt x="43962" y="473923"/>
                  </a:lnTo>
                  <a:lnTo>
                    <a:pt x="35717" y="427682"/>
                  </a:lnTo>
                  <a:lnTo>
                    <a:pt x="28305" y="381158"/>
                  </a:lnTo>
                  <a:lnTo>
                    <a:pt x="21736" y="334359"/>
                  </a:lnTo>
                  <a:lnTo>
                    <a:pt x="16016" y="287292"/>
                  </a:lnTo>
                  <a:lnTo>
                    <a:pt x="11155" y="239965"/>
                  </a:lnTo>
                  <a:lnTo>
                    <a:pt x="7159" y="192387"/>
                  </a:lnTo>
                  <a:lnTo>
                    <a:pt x="4038" y="144566"/>
                  </a:lnTo>
                  <a:lnTo>
                    <a:pt x="1798" y="96509"/>
                  </a:lnTo>
                  <a:lnTo>
                    <a:pt x="449" y="48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33281" y="3237452"/>
              <a:ext cx="139065" cy="1991995"/>
            </a:xfrm>
            <a:custGeom>
              <a:avLst/>
              <a:gdLst/>
              <a:ahLst/>
              <a:cxnLst/>
              <a:rect l="l" t="t" r="r" b="b"/>
              <a:pathLst>
                <a:path w="139064" h="1991995">
                  <a:moveTo>
                    <a:pt x="138937" y="0"/>
                  </a:moveTo>
                  <a:lnTo>
                    <a:pt x="105766" y="357"/>
                  </a:lnTo>
                  <a:lnTo>
                    <a:pt x="69430" y="1358"/>
                  </a:lnTo>
                  <a:lnTo>
                    <a:pt x="33114" y="2893"/>
                  </a:lnTo>
                  <a:lnTo>
                    <a:pt x="0" y="4851"/>
                  </a:lnTo>
                  <a:lnTo>
                    <a:pt x="138937" y="1991804"/>
                  </a:lnTo>
                  <a:lnTo>
                    <a:pt x="138937" y="0"/>
                  </a:lnTo>
                  <a:close/>
                </a:path>
              </a:pathLst>
            </a:custGeom>
            <a:solidFill>
              <a:srgbClr val="072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33281" y="3237452"/>
              <a:ext cx="139065" cy="1991995"/>
            </a:xfrm>
            <a:custGeom>
              <a:avLst/>
              <a:gdLst/>
              <a:ahLst/>
              <a:cxnLst/>
              <a:rect l="l" t="t" r="r" b="b"/>
              <a:pathLst>
                <a:path w="139064" h="1991995">
                  <a:moveTo>
                    <a:pt x="138937" y="1991804"/>
                  </a:moveTo>
                  <a:lnTo>
                    <a:pt x="0" y="4851"/>
                  </a:lnTo>
                  <a:lnTo>
                    <a:pt x="33114" y="2893"/>
                  </a:lnTo>
                  <a:lnTo>
                    <a:pt x="69430" y="1358"/>
                  </a:lnTo>
                  <a:lnTo>
                    <a:pt x="105766" y="357"/>
                  </a:lnTo>
                  <a:lnTo>
                    <a:pt x="138937" y="0"/>
                  </a:lnTo>
                  <a:lnTo>
                    <a:pt x="138937" y="1991804"/>
                  </a:lnTo>
                  <a:close/>
                </a:path>
              </a:pathLst>
            </a:custGeom>
            <a:ln w="91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93963" y="3242303"/>
              <a:ext cx="778510" cy="1987550"/>
            </a:xfrm>
            <a:custGeom>
              <a:avLst/>
              <a:gdLst/>
              <a:ahLst/>
              <a:cxnLst/>
              <a:rect l="l" t="t" r="r" b="b"/>
              <a:pathLst>
                <a:path w="778510" h="1987550">
                  <a:moveTo>
                    <a:pt x="639318" y="0"/>
                  </a:moveTo>
                  <a:lnTo>
                    <a:pt x="586522" y="4282"/>
                  </a:lnTo>
                  <a:lnTo>
                    <a:pt x="534900" y="9682"/>
                  </a:lnTo>
                  <a:lnTo>
                    <a:pt x="484296" y="16237"/>
                  </a:lnTo>
                  <a:lnTo>
                    <a:pt x="434553" y="23984"/>
                  </a:lnTo>
                  <a:lnTo>
                    <a:pt x="385517" y="32959"/>
                  </a:lnTo>
                  <a:lnTo>
                    <a:pt x="337033" y="43201"/>
                  </a:lnTo>
                  <a:lnTo>
                    <a:pt x="288943" y="54747"/>
                  </a:lnTo>
                  <a:lnTo>
                    <a:pt x="241094" y="67634"/>
                  </a:lnTo>
                  <a:lnTo>
                    <a:pt x="193328" y="81899"/>
                  </a:lnTo>
                  <a:lnTo>
                    <a:pt x="145492" y="97581"/>
                  </a:lnTo>
                  <a:lnTo>
                    <a:pt x="97429" y="114715"/>
                  </a:lnTo>
                  <a:lnTo>
                    <a:pt x="48983" y="133339"/>
                  </a:lnTo>
                  <a:lnTo>
                    <a:pt x="0" y="153492"/>
                  </a:lnTo>
                  <a:lnTo>
                    <a:pt x="778256" y="1986953"/>
                  </a:lnTo>
                  <a:lnTo>
                    <a:pt x="639318" y="0"/>
                  </a:lnTo>
                  <a:close/>
                </a:path>
              </a:pathLst>
            </a:custGeom>
            <a:solidFill>
              <a:srgbClr val="DE4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46364" y="3395795"/>
              <a:ext cx="1026160" cy="1833880"/>
            </a:xfrm>
            <a:custGeom>
              <a:avLst/>
              <a:gdLst/>
              <a:ahLst/>
              <a:cxnLst/>
              <a:rect l="l" t="t" r="r" b="b"/>
              <a:pathLst>
                <a:path w="1026160" h="1833879">
                  <a:moveTo>
                    <a:pt x="247599" y="0"/>
                  </a:moveTo>
                  <a:lnTo>
                    <a:pt x="195893" y="22745"/>
                  </a:lnTo>
                  <a:lnTo>
                    <a:pt x="146009" y="46361"/>
                  </a:lnTo>
                  <a:lnTo>
                    <a:pt x="97218" y="71219"/>
                  </a:lnTo>
                  <a:lnTo>
                    <a:pt x="48791" y="97692"/>
                  </a:lnTo>
                  <a:lnTo>
                    <a:pt x="0" y="126149"/>
                  </a:lnTo>
                  <a:lnTo>
                    <a:pt x="1025855" y="1833460"/>
                  </a:lnTo>
                  <a:lnTo>
                    <a:pt x="247599" y="0"/>
                  </a:lnTo>
                  <a:close/>
                </a:path>
              </a:pathLst>
            </a:custGeom>
            <a:solidFill>
              <a:srgbClr val="D7D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46364" y="3395795"/>
              <a:ext cx="1026160" cy="1833880"/>
            </a:xfrm>
            <a:custGeom>
              <a:avLst/>
              <a:gdLst/>
              <a:ahLst/>
              <a:cxnLst/>
              <a:rect l="l" t="t" r="r" b="b"/>
              <a:pathLst>
                <a:path w="1026160" h="1833879">
                  <a:moveTo>
                    <a:pt x="1025855" y="1833460"/>
                  </a:moveTo>
                  <a:lnTo>
                    <a:pt x="0" y="126149"/>
                  </a:lnTo>
                  <a:lnTo>
                    <a:pt x="48791" y="97692"/>
                  </a:lnTo>
                  <a:lnTo>
                    <a:pt x="97218" y="71219"/>
                  </a:lnTo>
                  <a:lnTo>
                    <a:pt x="146009" y="46361"/>
                  </a:lnTo>
                  <a:lnTo>
                    <a:pt x="195893" y="22745"/>
                  </a:lnTo>
                  <a:lnTo>
                    <a:pt x="247599" y="0"/>
                  </a:lnTo>
                  <a:lnTo>
                    <a:pt x="1025855" y="1833460"/>
                  </a:lnTo>
                  <a:close/>
                </a:path>
              </a:pathLst>
            </a:custGeom>
            <a:ln w="91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60817" y="3521945"/>
              <a:ext cx="1611630" cy="1707514"/>
            </a:xfrm>
            <a:custGeom>
              <a:avLst/>
              <a:gdLst/>
              <a:ahLst/>
              <a:cxnLst/>
              <a:rect l="l" t="t" r="r" b="b"/>
              <a:pathLst>
                <a:path w="1611630" h="1707514">
                  <a:moveTo>
                    <a:pt x="585546" y="0"/>
                  </a:moveTo>
                  <a:lnTo>
                    <a:pt x="541009" y="27425"/>
                  </a:lnTo>
                  <a:lnTo>
                    <a:pt x="497869" y="55354"/>
                  </a:lnTo>
                  <a:lnTo>
                    <a:pt x="456056" y="83853"/>
                  </a:lnTo>
                  <a:lnTo>
                    <a:pt x="415494" y="112989"/>
                  </a:lnTo>
                  <a:lnTo>
                    <a:pt x="376113" y="142829"/>
                  </a:lnTo>
                  <a:lnTo>
                    <a:pt x="337839" y="173438"/>
                  </a:lnTo>
                  <a:lnTo>
                    <a:pt x="300599" y="204884"/>
                  </a:lnTo>
                  <a:lnTo>
                    <a:pt x="264321" y="237234"/>
                  </a:lnTo>
                  <a:lnTo>
                    <a:pt x="228933" y="270554"/>
                  </a:lnTo>
                  <a:lnTo>
                    <a:pt x="194360" y="304911"/>
                  </a:lnTo>
                  <a:lnTo>
                    <a:pt x="160532" y="340371"/>
                  </a:lnTo>
                  <a:lnTo>
                    <a:pt x="127374" y="377002"/>
                  </a:lnTo>
                  <a:lnTo>
                    <a:pt x="94815" y="414870"/>
                  </a:lnTo>
                  <a:lnTo>
                    <a:pt x="62781" y="454041"/>
                  </a:lnTo>
                  <a:lnTo>
                    <a:pt x="31200" y="494583"/>
                  </a:lnTo>
                  <a:lnTo>
                    <a:pt x="0" y="536562"/>
                  </a:lnTo>
                  <a:lnTo>
                    <a:pt x="1611401" y="1707311"/>
                  </a:lnTo>
                  <a:lnTo>
                    <a:pt x="585546" y="0"/>
                  </a:lnTo>
                  <a:close/>
                </a:path>
              </a:pathLst>
            </a:custGeom>
            <a:solidFill>
              <a:srgbClr val="E114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60817" y="3521945"/>
              <a:ext cx="1611630" cy="1707514"/>
            </a:xfrm>
            <a:custGeom>
              <a:avLst/>
              <a:gdLst/>
              <a:ahLst/>
              <a:cxnLst/>
              <a:rect l="l" t="t" r="r" b="b"/>
              <a:pathLst>
                <a:path w="1611630" h="1707514">
                  <a:moveTo>
                    <a:pt x="1611401" y="1707311"/>
                  </a:moveTo>
                  <a:lnTo>
                    <a:pt x="0" y="536562"/>
                  </a:lnTo>
                  <a:lnTo>
                    <a:pt x="31200" y="494583"/>
                  </a:lnTo>
                  <a:lnTo>
                    <a:pt x="62781" y="454041"/>
                  </a:lnTo>
                  <a:lnTo>
                    <a:pt x="94815" y="414870"/>
                  </a:lnTo>
                  <a:lnTo>
                    <a:pt x="127374" y="377002"/>
                  </a:lnTo>
                  <a:lnTo>
                    <a:pt x="160532" y="340371"/>
                  </a:lnTo>
                  <a:lnTo>
                    <a:pt x="194360" y="304911"/>
                  </a:lnTo>
                  <a:lnTo>
                    <a:pt x="228933" y="270554"/>
                  </a:lnTo>
                  <a:lnTo>
                    <a:pt x="264321" y="237234"/>
                  </a:lnTo>
                  <a:lnTo>
                    <a:pt x="300599" y="204884"/>
                  </a:lnTo>
                  <a:lnTo>
                    <a:pt x="337839" y="173438"/>
                  </a:lnTo>
                  <a:lnTo>
                    <a:pt x="376113" y="142829"/>
                  </a:lnTo>
                  <a:lnTo>
                    <a:pt x="415494" y="112989"/>
                  </a:lnTo>
                  <a:lnTo>
                    <a:pt x="456056" y="83853"/>
                  </a:lnTo>
                  <a:lnTo>
                    <a:pt x="497869" y="55354"/>
                  </a:lnTo>
                  <a:lnTo>
                    <a:pt x="541009" y="27425"/>
                  </a:lnTo>
                  <a:lnTo>
                    <a:pt x="585546" y="0"/>
                  </a:lnTo>
                  <a:lnTo>
                    <a:pt x="1611401" y="1707311"/>
                  </a:lnTo>
                  <a:close/>
                </a:path>
              </a:pathLst>
            </a:custGeom>
            <a:ln w="91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0414" y="3237452"/>
              <a:ext cx="3983990" cy="3983990"/>
            </a:xfrm>
            <a:custGeom>
              <a:avLst/>
              <a:gdLst/>
              <a:ahLst/>
              <a:cxnLst/>
              <a:rect l="l" t="t" r="r" b="b"/>
              <a:pathLst>
                <a:path w="3983990" h="3983990">
                  <a:moveTo>
                    <a:pt x="1991804" y="0"/>
                  </a:moveTo>
                  <a:lnTo>
                    <a:pt x="1991804" y="1991804"/>
                  </a:lnTo>
                  <a:lnTo>
                    <a:pt x="380403" y="821054"/>
                  </a:lnTo>
                  <a:lnTo>
                    <a:pt x="349593" y="864425"/>
                  </a:lnTo>
                  <a:lnTo>
                    <a:pt x="320161" y="907841"/>
                  </a:lnTo>
                  <a:lnTo>
                    <a:pt x="292097" y="951335"/>
                  </a:lnTo>
                  <a:lnTo>
                    <a:pt x="265391" y="994938"/>
                  </a:lnTo>
                  <a:lnTo>
                    <a:pt x="240032" y="1038682"/>
                  </a:lnTo>
                  <a:lnTo>
                    <a:pt x="216011" y="1082598"/>
                  </a:lnTo>
                  <a:lnTo>
                    <a:pt x="193316" y="1126718"/>
                  </a:lnTo>
                  <a:lnTo>
                    <a:pt x="171938" y="1171074"/>
                  </a:lnTo>
                  <a:lnTo>
                    <a:pt x="151867" y="1215698"/>
                  </a:lnTo>
                  <a:lnTo>
                    <a:pt x="133091" y="1260620"/>
                  </a:lnTo>
                  <a:lnTo>
                    <a:pt x="115602" y="1305872"/>
                  </a:lnTo>
                  <a:lnTo>
                    <a:pt x="99387" y="1351487"/>
                  </a:lnTo>
                  <a:lnTo>
                    <a:pt x="84438" y="1397495"/>
                  </a:lnTo>
                  <a:lnTo>
                    <a:pt x="70744" y="1443928"/>
                  </a:lnTo>
                  <a:lnTo>
                    <a:pt x="58295" y="1490819"/>
                  </a:lnTo>
                  <a:lnTo>
                    <a:pt x="47080" y="1538198"/>
                  </a:lnTo>
                  <a:lnTo>
                    <a:pt x="37090" y="1586096"/>
                  </a:lnTo>
                  <a:lnTo>
                    <a:pt x="28313" y="1634547"/>
                  </a:lnTo>
                  <a:lnTo>
                    <a:pt x="20739" y="1683581"/>
                  </a:lnTo>
                  <a:lnTo>
                    <a:pt x="14359" y="1733230"/>
                  </a:lnTo>
                  <a:lnTo>
                    <a:pt x="9162" y="1783525"/>
                  </a:lnTo>
                  <a:lnTo>
                    <a:pt x="5138" y="1834499"/>
                  </a:lnTo>
                  <a:lnTo>
                    <a:pt x="2277" y="1886182"/>
                  </a:lnTo>
                  <a:lnTo>
                    <a:pt x="567" y="1938606"/>
                  </a:lnTo>
                  <a:lnTo>
                    <a:pt x="0" y="1991804"/>
                  </a:lnTo>
                  <a:lnTo>
                    <a:pt x="576" y="2040198"/>
                  </a:lnTo>
                  <a:lnTo>
                    <a:pt x="2296" y="2088309"/>
                  </a:lnTo>
                  <a:lnTo>
                    <a:pt x="5148" y="2136124"/>
                  </a:lnTo>
                  <a:lnTo>
                    <a:pt x="9117" y="2183629"/>
                  </a:lnTo>
                  <a:lnTo>
                    <a:pt x="14192" y="2230812"/>
                  </a:lnTo>
                  <a:lnTo>
                    <a:pt x="20358" y="2277659"/>
                  </a:lnTo>
                  <a:lnTo>
                    <a:pt x="27603" y="2324158"/>
                  </a:lnTo>
                  <a:lnTo>
                    <a:pt x="35915" y="2370295"/>
                  </a:lnTo>
                  <a:lnTo>
                    <a:pt x="45278" y="2416057"/>
                  </a:lnTo>
                  <a:lnTo>
                    <a:pt x="55682" y="2461432"/>
                  </a:lnTo>
                  <a:lnTo>
                    <a:pt x="67112" y="2506406"/>
                  </a:lnTo>
                  <a:lnTo>
                    <a:pt x="79556" y="2550967"/>
                  </a:lnTo>
                  <a:lnTo>
                    <a:pt x="93001" y="2595100"/>
                  </a:lnTo>
                  <a:lnTo>
                    <a:pt x="107433" y="2638794"/>
                  </a:lnTo>
                  <a:lnTo>
                    <a:pt x="122840" y="2682035"/>
                  </a:lnTo>
                  <a:lnTo>
                    <a:pt x="139208" y="2724810"/>
                  </a:lnTo>
                  <a:lnTo>
                    <a:pt x="156525" y="2767106"/>
                  </a:lnTo>
                  <a:lnTo>
                    <a:pt x="174777" y="2808911"/>
                  </a:lnTo>
                  <a:lnTo>
                    <a:pt x="193951" y="2850210"/>
                  </a:lnTo>
                  <a:lnTo>
                    <a:pt x="214035" y="2890991"/>
                  </a:lnTo>
                  <a:lnTo>
                    <a:pt x="235015" y="2931241"/>
                  </a:lnTo>
                  <a:lnTo>
                    <a:pt x="256878" y="2970946"/>
                  </a:lnTo>
                  <a:lnTo>
                    <a:pt x="279612" y="3010095"/>
                  </a:lnTo>
                  <a:lnTo>
                    <a:pt x="303202" y="3048673"/>
                  </a:lnTo>
                  <a:lnTo>
                    <a:pt x="327637" y="3086668"/>
                  </a:lnTo>
                  <a:lnTo>
                    <a:pt x="352903" y="3124067"/>
                  </a:lnTo>
                  <a:lnTo>
                    <a:pt x="378987" y="3160857"/>
                  </a:lnTo>
                  <a:lnTo>
                    <a:pt x="405876" y="3197024"/>
                  </a:lnTo>
                  <a:lnTo>
                    <a:pt x="433557" y="3232555"/>
                  </a:lnTo>
                  <a:lnTo>
                    <a:pt x="462016" y="3267438"/>
                  </a:lnTo>
                  <a:lnTo>
                    <a:pt x="491242" y="3301660"/>
                  </a:lnTo>
                  <a:lnTo>
                    <a:pt x="521220" y="3335207"/>
                  </a:lnTo>
                  <a:lnTo>
                    <a:pt x="551939" y="3368066"/>
                  </a:lnTo>
                  <a:lnTo>
                    <a:pt x="583384" y="3400224"/>
                  </a:lnTo>
                  <a:lnTo>
                    <a:pt x="615542" y="3431669"/>
                  </a:lnTo>
                  <a:lnTo>
                    <a:pt x="648401" y="3462388"/>
                  </a:lnTo>
                  <a:lnTo>
                    <a:pt x="681948" y="3492366"/>
                  </a:lnTo>
                  <a:lnTo>
                    <a:pt x="716170" y="3521592"/>
                  </a:lnTo>
                  <a:lnTo>
                    <a:pt x="751053" y="3550051"/>
                  </a:lnTo>
                  <a:lnTo>
                    <a:pt x="786584" y="3577732"/>
                  </a:lnTo>
                  <a:lnTo>
                    <a:pt x="822751" y="3604621"/>
                  </a:lnTo>
                  <a:lnTo>
                    <a:pt x="859541" y="3630705"/>
                  </a:lnTo>
                  <a:lnTo>
                    <a:pt x="896940" y="3655971"/>
                  </a:lnTo>
                  <a:lnTo>
                    <a:pt x="934935" y="3680406"/>
                  </a:lnTo>
                  <a:lnTo>
                    <a:pt x="973513" y="3703996"/>
                  </a:lnTo>
                  <a:lnTo>
                    <a:pt x="1012662" y="3726730"/>
                  </a:lnTo>
                  <a:lnTo>
                    <a:pt x="1052367" y="3748593"/>
                  </a:lnTo>
                  <a:lnTo>
                    <a:pt x="1092617" y="3769573"/>
                  </a:lnTo>
                  <a:lnTo>
                    <a:pt x="1133398" y="3789657"/>
                  </a:lnTo>
                  <a:lnTo>
                    <a:pt x="1174697" y="3808831"/>
                  </a:lnTo>
                  <a:lnTo>
                    <a:pt x="1216502" y="3827083"/>
                  </a:lnTo>
                  <a:lnTo>
                    <a:pt x="1258798" y="3844400"/>
                  </a:lnTo>
                  <a:lnTo>
                    <a:pt x="1301573" y="3860768"/>
                  </a:lnTo>
                  <a:lnTo>
                    <a:pt x="1344814" y="3876175"/>
                  </a:lnTo>
                  <a:lnTo>
                    <a:pt x="1388508" y="3890607"/>
                  </a:lnTo>
                  <a:lnTo>
                    <a:pt x="1432641" y="3904052"/>
                  </a:lnTo>
                  <a:lnTo>
                    <a:pt x="1477202" y="3916496"/>
                  </a:lnTo>
                  <a:lnTo>
                    <a:pt x="1522176" y="3927926"/>
                  </a:lnTo>
                  <a:lnTo>
                    <a:pt x="1567551" y="3938330"/>
                  </a:lnTo>
                  <a:lnTo>
                    <a:pt x="1613313" y="3947693"/>
                  </a:lnTo>
                  <a:lnTo>
                    <a:pt x="1659450" y="3956005"/>
                  </a:lnTo>
                  <a:lnTo>
                    <a:pt x="1705949" y="3963250"/>
                  </a:lnTo>
                  <a:lnTo>
                    <a:pt x="1752796" y="3969416"/>
                  </a:lnTo>
                  <a:lnTo>
                    <a:pt x="1799979" y="3974491"/>
                  </a:lnTo>
                  <a:lnTo>
                    <a:pt x="1847484" y="3978460"/>
                  </a:lnTo>
                  <a:lnTo>
                    <a:pt x="1895299" y="3981312"/>
                  </a:lnTo>
                  <a:lnTo>
                    <a:pt x="1943410" y="3983032"/>
                  </a:lnTo>
                  <a:lnTo>
                    <a:pt x="1991804" y="3983608"/>
                  </a:lnTo>
                  <a:lnTo>
                    <a:pt x="2040198" y="3983032"/>
                  </a:lnTo>
                  <a:lnTo>
                    <a:pt x="2088309" y="3981312"/>
                  </a:lnTo>
                  <a:lnTo>
                    <a:pt x="2136124" y="3978460"/>
                  </a:lnTo>
                  <a:lnTo>
                    <a:pt x="2183629" y="3974491"/>
                  </a:lnTo>
                  <a:lnTo>
                    <a:pt x="2230812" y="3969416"/>
                  </a:lnTo>
                  <a:lnTo>
                    <a:pt x="2277659" y="3963250"/>
                  </a:lnTo>
                  <a:lnTo>
                    <a:pt x="2324158" y="3956005"/>
                  </a:lnTo>
                  <a:lnTo>
                    <a:pt x="2370295" y="3947693"/>
                  </a:lnTo>
                  <a:lnTo>
                    <a:pt x="2416057" y="3938330"/>
                  </a:lnTo>
                  <a:lnTo>
                    <a:pt x="2461432" y="3927926"/>
                  </a:lnTo>
                  <a:lnTo>
                    <a:pt x="2506406" y="3916496"/>
                  </a:lnTo>
                  <a:lnTo>
                    <a:pt x="2550967" y="3904052"/>
                  </a:lnTo>
                  <a:lnTo>
                    <a:pt x="2595100" y="3890607"/>
                  </a:lnTo>
                  <a:lnTo>
                    <a:pt x="2638794" y="3876175"/>
                  </a:lnTo>
                  <a:lnTo>
                    <a:pt x="2682035" y="3860768"/>
                  </a:lnTo>
                  <a:lnTo>
                    <a:pt x="2724810" y="3844400"/>
                  </a:lnTo>
                  <a:lnTo>
                    <a:pt x="2767106" y="3827083"/>
                  </a:lnTo>
                  <a:lnTo>
                    <a:pt x="2808911" y="3808831"/>
                  </a:lnTo>
                  <a:lnTo>
                    <a:pt x="2850210" y="3789657"/>
                  </a:lnTo>
                  <a:lnTo>
                    <a:pt x="2890991" y="3769573"/>
                  </a:lnTo>
                  <a:lnTo>
                    <a:pt x="2931241" y="3748593"/>
                  </a:lnTo>
                  <a:lnTo>
                    <a:pt x="2970946" y="3726730"/>
                  </a:lnTo>
                  <a:lnTo>
                    <a:pt x="3010095" y="3703996"/>
                  </a:lnTo>
                  <a:lnTo>
                    <a:pt x="3048673" y="3680406"/>
                  </a:lnTo>
                  <a:lnTo>
                    <a:pt x="3086668" y="3655971"/>
                  </a:lnTo>
                  <a:lnTo>
                    <a:pt x="3124067" y="3630705"/>
                  </a:lnTo>
                  <a:lnTo>
                    <a:pt x="3160857" y="3604621"/>
                  </a:lnTo>
                  <a:lnTo>
                    <a:pt x="3197024" y="3577732"/>
                  </a:lnTo>
                  <a:lnTo>
                    <a:pt x="3232555" y="3550051"/>
                  </a:lnTo>
                  <a:lnTo>
                    <a:pt x="3267438" y="3521592"/>
                  </a:lnTo>
                  <a:lnTo>
                    <a:pt x="3301660" y="3492366"/>
                  </a:lnTo>
                  <a:lnTo>
                    <a:pt x="3335207" y="3462388"/>
                  </a:lnTo>
                  <a:lnTo>
                    <a:pt x="3368066" y="3431669"/>
                  </a:lnTo>
                  <a:lnTo>
                    <a:pt x="3400224" y="3400224"/>
                  </a:lnTo>
                  <a:lnTo>
                    <a:pt x="3431669" y="3368066"/>
                  </a:lnTo>
                  <a:lnTo>
                    <a:pt x="3462388" y="3335207"/>
                  </a:lnTo>
                  <a:lnTo>
                    <a:pt x="3492366" y="3301660"/>
                  </a:lnTo>
                  <a:lnTo>
                    <a:pt x="3521592" y="3267438"/>
                  </a:lnTo>
                  <a:lnTo>
                    <a:pt x="3550051" y="3232555"/>
                  </a:lnTo>
                  <a:lnTo>
                    <a:pt x="3577732" y="3197024"/>
                  </a:lnTo>
                  <a:lnTo>
                    <a:pt x="3604621" y="3160857"/>
                  </a:lnTo>
                  <a:lnTo>
                    <a:pt x="3630705" y="3124067"/>
                  </a:lnTo>
                  <a:lnTo>
                    <a:pt x="3655971" y="3086668"/>
                  </a:lnTo>
                  <a:lnTo>
                    <a:pt x="3680406" y="3048673"/>
                  </a:lnTo>
                  <a:lnTo>
                    <a:pt x="3703996" y="3010095"/>
                  </a:lnTo>
                  <a:lnTo>
                    <a:pt x="3726730" y="2970946"/>
                  </a:lnTo>
                  <a:lnTo>
                    <a:pt x="3748593" y="2931241"/>
                  </a:lnTo>
                  <a:lnTo>
                    <a:pt x="3769573" y="2890991"/>
                  </a:lnTo>
                  <a:lnTo>
                    <a:pt x="3789657" y="2850210"/>
                  </a:lnTo>
                  <a:lnTo>
                    <a:pt x="3808831" y="2808911"/>
                  </a:lnTo>
                  <a:lnTo>
                    <a:pt x="3827083" y="2767106"/>
                  </a:lnTo>
                  <a:lnTo>
                    <a:pt x="3844400" y="2724810"/>
                  </a:lnTo>
                  <a:lnTo>
                    <a:pt x="3860768" y="2682035"/>
                  </a:lnTo>
                  <a:lnTo>
                    <a:pt x="3876175" y="2638794"/>
                  </a:lnTo>
                  <a:lnTo>
                    <a:pt x="3890607" y="2595100"/>
                  </a:lnTo>
                  <a:lnTo>
                    <a:pt x="3904052" y="2550967"/>
                  </a:lnTo>
                  <a:lnTo>
                    <a:pt x="3916496" y="2506406"/>
                  </a:lnTo>
                  <a:lnTo>
                    <a:pt x="3927926" y="2461432"/>
                  </a:lnTo>
                  <a:lnTo>
                    <a:pt x="3938330" y="2416057"/>
                  </a:lnTo>
                  <a:lnTo>
                    <a:pt x="3947693" y="2370295"/>
                  </a:lnTo>
                  <a:lnTo>
                    <a:pt x="3956005" y="2324158"/>
                  </a:lnTo>
                  <a:lnTo>
                    <a:pt x="3963250" y="2277659"/>
                  </a:lnTo>
                  <a:lnTo>
                    <a:pt x="3969416" y="2230812"/>
                  </a:lnTo>
                  <a:lnTo>
                    <a:pt x="3974491" y="2183629"/>
                  </a:lnTo>
                  <a:lnTo>
                    <a:pt x="3978460" y="2136124"/>
                  </a:lnTo>
                  <a:lnTo>
                    <a:pt x="3981312" y="2088309"/>
                  </a:lnTo>
                  <a:lnTo>
                    <a:pt x="3983032" y="2040198"/>
                  </a:lnTo>
                  <a:lnTo>
                    <a:pt x="3983609" y="1991804"/>
                  </a:lnTo>
                  <a:lnTo>
                    <a:pt x="3983032" y="1943410"/>
                  </a:lnTo>
                  <a:lnTo>
                    <a:pt x="3981312" y="1895299"/>
                  </a:lnTo>
                  <a:lnTo>
                    <a:pt x="3978460" y="1847484"/>
                  </a:lnTo>
                  <a:lnTo>
                    <a:pt x="3974491" y="1799979"/>
                  </a:lnTo>
                  <a:lnTo>
                    <a:pt x="3969416" y="1752796"/>
                  </a:lnTo>
                  <a:lnTo>
                    <a:pt x="3963250" y="1705949"/>
                  </a:lnTo>
                  <a:lnTo>
                    <a:pt x="3956005" y="1659450"/>
                  </a:lnTo>
                  <a:lnTo>
                    <a:pt x="3947693" y="1613313"/>
                  </a:lnTo>
                  <a:lnTo>
                    <a:pt x="3938330" y="1567551"/>
                  </a:lnTo>
                  <a:lnTo>
                    <a:pt x="3927926" y="1522176"/>
                  </a:lnTo>
                  <a:lnTo>
                    <a:pt x="3916496" y="1477202"/>
                  </a:lnTo>
                  <a:lnTo>
                    <a:pt x="3904052" y="1432641"/>
                  </a:lnTo>
                  <a:lnTo>
                    <a:pt x="3890607" y="1388508"/>
                  </a:lnTo>
                  <a:lnTo>
                    <a:pt x="3876175" y="1344814"/>
                  </a:lnTo>
                  <a:lnTo>
                    <a:pt x="3860768" y="1301573"/>
                  </a:lnTo>
                  <a:lnTo>
                    <a:pt x="3844400" y="1258798"/>
                  </a:lnTo>
                  <a:lnTo>
                    <a:pt x="3827083" y="1216502"/>
                  </a:lnTo>
                  <a:lnTo>
                    <a:pt x="3808831" y="1174697"/>
                  </a:lnTo>
                  <a:lnTo>
                    <a:pt x="3789657" y="1133398"/>
                  </a:lnTo>
                  <a:lnTo>
                    <a:pt x="3769573" y="1092617"/>
                  </a:lnTo>
                  <a:lnTo>
                    <a:pt x="3748593" y="1052367"/>
                  </a:lnTo>
                  <a:lnTo>
                    <a:pt x="3726730" y="1012662"/>
                  </a:lnTo>
                  <a:lnTo>
                    <a:pt x="3703996" y="973513"/>
                  </a:lnTo>
                  <a:lnTo>
                    <a:pt x="3680406" y="934935"/>
                  </a:lnTo>
                  <a:lnTo>
                    <a:pt x="3655971" y="896940"/>
                  </a:lnTo>
                  <a:lnTo>
                    <a:pt x="3630705" y="859541"/>
                  </a:lnTo>
                  <a:lnTo>
                    <a:pt x="3604621" y="822751"/>
                  </a:lnTo>
                  <a:lnTo>
                    <a:pt x="3577732" y="786584"/>
                  </a:lnTo>
                  <a:lnTo>
                    <a:pt x="3550051" y="751053"/>
                  </a:lnTo>
                  <a:lnTo>
                    <a:pt x="3521592" y="716170"/>
                  </a:lnTo>
                  <a:lnTo>
                    <a:pt x="3492366" y="681948"/>
                  </a:lnTo>
                  <a:lnTo>
                    <a:pt x="3462388" y="648401"/>
                  </a:lnTo>
                  <a:lnTo>
                    <a:pt x="3431669" y="615542"/>
                  </a:lnTo>
                  <a:lnTo>
                    <a:pt x="3400224" y="583384"/>
                  </a:lnTo>
                  <a:lnTo>
                    <a:pt x="3368066" y="551939"/>
                  </a:lnTo>
                  <a:lnTo>
                    <a:pt x="3335207" y="521220"/>
                  </a:lnTo>
                  <a:lnTo>
                    <a:pt x="3301660" y="491242"/>
                  </a:lnTo>
                  <a:lnTo>
                    <a:pt x="3267438" y="462016"/>
                  </a:lnTo>
                  <a:lnTo>
                    <a:pt x="3232555" y="433557"/>
                  </a:lnTo>
                  <a:lnTo>
                    <a:pt x="3197024" y="405876"/>
                  </a:lnTo>
                  <a:lnTo>
                    <a:pt x="3160857" y="378987"/>
                  </a:lnTo>
                  <a:lnTo>
                    <a:pt x="3124067" y="352903"/>
                  </a:lnTo>
                  <a:lnTo>
                    <a:pt x="3086668" y="327637"/>
                  </a:lnTo>
                  <a:lnTo>
                    <a:pt x="3048673" y="303202"/>
                  </a:lnTo>
                  <a:lnTo>
                    <a:pt x="3010095" y="279612"/>
                  </a:lnTo>
                  <a:lnTo>
                    <a:pt x="2970946" y="256878"/>
                  </a:lnTo>
                  <a:lnTo>
                    <a:pt x="2931241" y="235015"/>
                  </a:lnTo>
                  <a:lnTo>
                    <a:pt x="2890991" y="214035"/>
                  </a:lnTo>
                  <a:lnTo>
                    <a:pt x="2850210" y="193951"/>
                  </a:lnTo>
                  <a:lnTo>
                    <a:pt x="2808911" y="174777"/>
                  </a:lnTo>
                  <a:lnTo>
                    <a:pt x="2767106" y="156525"/>
                  </a:lnTo>
                  <a:lnTo>
                    <a:pt x="2724810" y="139208"/>
                  </a:lnTo>
                  <a:lnTo>
                    <a:pt x="2682035" y="122840"/>
                  </a:lnTo>
                  <a:lnTo>
                    <a:pt x="2638794" y="107433"/>
                  </a:lnTo>
                  <a:lnTo>
                    <a:pt x="2595100" y="93001"/>
                  </a:lnTo>
                  <a:lnTo>
                    <a:pt x="2550967" y="79556"/>
                  </a:lnTo>
                  <a:lnTo>
                    <a:pt x="2506406" y="67112"/>
                  </a:lnTo>
                  <a:lnTo>
                    <a:pt x="2461432" y="55682"/>
                  </a:lnTo>
                  <a:lnTo>
                    <a:pt x="2416057" y="45278"/>
                  </a:lnTo>
                  <a:lnTo>
                    <a:pt x="2370295" y="35915"/>
                  </a:lnTo>
                  <a:lnTo>
                    <a:pt x="2324158" y="27603"/>
                  </a:lnTo>
                  <a:lnTo>
                    <a:pt x="2277659" y="20358"/>
                  </a:lnTo>
                  <a:lnTo>
                    <a:pt x="2230812" y="14192"/>
                  </a:lnTo>
                  <a:lnTo>
                    <a:pt x="2183629" y="9117"/>
                  </a:lnTo>
                  <a:lnTo>
                    <a:pt x="2136124" y="5148"/>
                  </a:lnTo>
                  <a:lnTo>
                    <a:pt x="2088309" y="2296"/>
                  </a:lnTo>
                  <a:lnTo>
                    <a:pt x="2040198" y="576"/>
                  </a:lnTo>
                  <a:lnTo>
                    <a:pt x="1991804" y="0"/>
                  </a:lnTo>
                  <a:close/>
                </a:path>
              </a:pathLst>
            </a:custGeom>
            <a:solidFill>
              <a:srgbClr val="009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0414" y="3237452"/>
              <a:ext cx="3983990" cy="3983990"/>
            </a:xfrm>
            <a:custGeom>
              <a:avLst/>
              <a:gdLst/>
              <a:ahLst/>
              <a:cxnLst/>
              <a:rect l="l" t="t" r="r" b="b"/>
              <a:pathLst>
                <a:path w="3983990" h="3983990">
                  <a:moveTo>
                    <a:pt x="1991804" y="1991804"/>
                  </a:moveTo>
                  <a:lnTo>
                    <a:pt x="1991804" y="0"/>
                  </a:lnTo>
                  <a:lnTo>
                    <a:pt x="2040198" y="576"/>
                  </a:lnTo>
                  <a:lnTo>
                    <a:pt x="2088309" y="2296"/>
                  </a:lnTo>
                  <a:lnTo>
                    <a:pt x="2136124" y="5148"/>
                  </a:lnTo>
                  <a:lnTo>
                    <a:pt x="2183629" y="9117"/>
                  </a:lnTo>
                  <a:lnTo>
                    <a:pt x="2230812" y="14192"/>
                  </a:lnTo>
                  <a:lnTo>
                    <a:pt x="2277659" y="20358"/>
                  </a:lnTo>
                  <a:lnTo>
                    <a:pt x="2324158" y="27603"/>
                  </a:lnTo>
                  <a:lnTo>
                    <a:pt x="2370295" y="35915"/>
                  </a:lnTo>
                  <a:lnTo>
                    <a:pt x="2416057" y="45278"/>
                  </a:lnTo>
                  <a:lnTo>
                    <a:pt x="2461432" y="55682"/>
                  </a:lnTo>
                  <a:lnTo>
                    <a:pt x="2506406" y="67112"/>
                  </a:lnTo>
                  <a:lnTo>
                    <a:pt x="2550967" y="79556"/>
                  </a:lnTo>
                  <a:lnTo>
                    <a:pt x="2595100" y="93001"/>
                  </a:lnTo>
                  <a:lnTo>
                    <a:pt x="2638794" y="107433"/>
                  </a:lnTo>
                  <a:lnTo>
                    <a:pt x="2682035" y="122840"/>
                  </a:lnTo>
                  <a:lnTo>
                    <a:pt x="2724810" y="139208"/>
                  </a:lnTo>
                  <a:lnTo>
                    <a:pt x="2767106" y="156525"/>
                  </a:lnTo>
                  <a:lnTo>
                    <a:pt x="2808911" y="174777"/>
                  </a:lnTo>
                  <a:lnTo>
                    <a:pt x="2850210" y="193951"/>
                  </a:lnTo>
                  <a:lnTo>
                    <a:pt x="2890991" y="214035"/>
                  </a:lnTo>
                  <a:lnTo>
                    <a:pt x="2931241" y="235015"/>
                  </a:lnTo>
                  <a:lnTo>
                    <a:pt x="2970946" y="256878"/>
                  </a:lnTo>
                  <a:lnTo>
                    <a:pt x="3010095" y="279612"/>
                  </a:lnTo>
                  <a:lnTo>
                    <a:pt x="3048673" y="303202"/>
                  </a:lnTo>
                  <a:lnTo>
                    <a:pt x="3086668" y="327637"/>
                  </a:lnTo>
                  <a:lnTo>
                    <a:pt x="3124067" y="352903"/>
                  </a:lnTo>
                  <a:lnTo>
                    <a:pt x="3160857" y="378987"/>
                  </a:lnTo>
                  <a:lnTo>
                    <a:pt x="3197024" y="405876"/>
                  </a:lnTo>
                  <a:lnTo>
                    <a:pt x="3232555" y="433557"/>
                  </a:lnTo>
                  <a:lnTo>
                    <a:pt x="3267438" y="462016"/>
                  </a:lnTo>
                  <a:lnTo>
                    <a:pt x="3301660" y="491242"/>
                  </a:lnTo>
                  <a:lnTo>
                    <a:pt x="3335207" y="521220"/>
                  </a:lnTo>
                  <a:lnTo>
                    <a:pt x="3368066" y="551939"/>
                  </a:lnTo>
                  <a:lnTo>
                    <a:pt x="3400224" y="583384"/>
                  </a:lnTo>
                  <a:lnTo>
                    <a:pt x="3431669" y="615542"/>
                  </a:lnTo>
                  <a:lnTo>
                    <a:pt x="3462388" y="648401"/>
                  </a:lnTo>
                  <a:lnTo>
                    <a:pt x="3492366" y="681948"/>
                  </a:lnTo>
                  <a:lnTo>
                    <a:pt x="3521592" y="716170"/>
                  </a:lnTo>
                  <a:lnTo>
                    <a:pt x="3550051" y="751053"/>
                  </a:lnTo>
                  <a:lnTo>
                    <a:pt x="3577732" y="786584"/>
                  </a:lnTo>
                  <a:lnTo>
                    <a:pt x="3604621" y="822751"/>
                  </a:lnTo>
                  <a:lnTo>
                    <a:pt x="3630705" y="859541"/>
                  </a:lnTo>
                  <a:lnTo>
                    <a:pt x="3655971" y="896940"/>
                  </a:lnTo>
                  <a:lnTo>
                    <a:pt x="3680406" y="934935"/>
                  </a:lnTo>
                  <a:lnTo>
                    <a:pt x="3703996" y="973513"/>
                  </a:lnTo>
                  <a:lnTo>
                    <a:pt x="3726730" y="1012662"/>
                  </a:lnTo>
                  <a:lnTo>
                    <a:pt x="3748593" y="1052367"/>
                  </a:lnTo>
                  <a:lnTo>
                    <a:pt x="3769573" y="1092617"/>
                  </a:lnTo>
                  <a:lnTo>
                    <a:pt x="3789657" y="1133398"/>
                  </a:lnTo>
                  <a:lnTo>
                    <a:pt x="3808831" y="1174697"/>
                  </a:lnTo>
                  <a:lnTo>
                    <a:pt x="3827083" y="1216502"/>
                  </a:lnTo>
                  <a:lnTo>
                    <a:pt x="3844400" y="1258798"/>
                  </a:lnTo>
                  <a:lnTo>
                    <a:pt x="3860768" y="1301573"/>
                  </a:lnTo>
                  <a:lnTo>
                    <a:pt x="3876175" y="1344814"/>
                  </a:lnTo>
                  <a:lnTo>
                    <a:pt x="3890607" y="1388508"/>
                  </a:lnTo>
                  <a:lnTo>
                    <a:pt x="3904052" y="1432641"/>
                  </a:lnTo>
                  <a:lnTo>
                    <a:pt x="3916496" y="1477202"/>
                  </a:lnTo>
                  <a:lnTo>
                    <a:pt x="3927926" y="1522176"/>
                  </a:lnTo>
                  <a:lnTo>
                    <a:pt x="3938330" y="1567551"/>
                  </a:lnTo>
                  <a:lnTo>
                    <a:pt x="3947693" y="1613313"/>
                  </a:lnTo>
                  <a:lnTo>
                    <a:pt x="3956005" y="1659450"/>
                  </a:lnTo>
                  <a:lnTo>
                    <a:pt x="3963250" y="1705949"/>
                  </a:lnTo>
                  <a:lnTo>
                    <a:pt x="3969416" y="1752796"/>
                  </a:lnTo>
                  <a:lnTo>
                    <a:pt x="3974491" y="1799979"/>
                  </a:lnTo>
                  <a:lnTo>
                    <a:pt x="3978460" y="1847484"/>
                  </a:lnTo>
                  <a:lnTo>
                    <a:pt x="3981312" y="1895299"/>
                  </a:lnTo>
                  <a:lnTo>
                    <a:pt x="3983032" y="1943410"/>
                  </a:lnTo>
                  <a:lnTo>
                    <a:pt x="3983609" y="1991804"/>
                  </a:lnTo>
                  <a:lnTo>
                    <a:pt x="3983032" y="2040198"/>
                  </a:lnTo>
                  <a:lnTo>
                    <a:pt x="3981312" y="2088309"/>
                  </a:lnTo>
                  <a:lnTo>
                    <a:pt x="3978460" y="2136124"/>
                  </a:lnTo>
                  <a:lnTo>
                    <a:pt x="3974491" y="2183629"/>
                  </a:lnTo>
                  <a:lnTo>
                    <a:pt x="3969416" y="2230812"/>
                  </a:lnTo>
                  <a:lnTo>
                    <a:pt x="3963250" y="2277659"/>
                  </a:lnTo>
                  <a:lnTo>
                    <a:pt x="3956005" y="2324158"/>
                  </a:lnTo>
                  <a:lnTo>
                    <a:pt x="3947693" y="2370295"/>
                  </a:lnTo>
                  <a:lnTo>
                    <a:pt x="3938330" y="2416057"/>
                  </a:lnTo>
                  <a:lnTo>
                    <a:pt x="3927926" y="2461432"/>
                  </a:lnTo>
                  <a:lnTo>
                    <a:pt x="3916496" y="2506406"/>
                  </a:lnTo>
                  <a:lnTo>
                    <a:pt x="3904052" y="2550967"/>
                  </a:lnTo>
                  <a:lnTo>
                    <a:pt x="3890607" y="2595100"/>
                  </a:lnTo>
                  <a:lnTo>
                    <a:pt x="3876175" y="2638794"/>
                  </a:lnTo>
                  <a:lnTo>
                    <a:pt x="3860768" y="2682035"/>
                  </a:lnTo>
                  <a:lnTo>
                    <a:pt x="3844400" y="2724810"/>
                  </a:lnTo>
                  <a:lnTo>
                    <a:pt x="3827083" y="2767106"/>
                  </a:lnTo>
                  <a:lnTo>
                    <a:pt x="3808831" y="2808911"/>
                  </a:lnTo>
                  <a:lnTo>
                    <a:pt x="3789657" y="2850210"/>
                  </a:lnTo>
                  <a:lnTo>
                    <a:pt x="3769573" y="2890991"/>
                  </a:lnTo>
                  <a:lnTo>
                    <a:pt x="3748593" y="2931241"/>
                  </a:lnTo>
                  <a:lnTo>
                    <a:pt x="3726730" y="2970946"/>
                  </a:lnTo>
                  <a:lnTo>
                    <a:pt x="3703996" y="3010095"/>
                  </a:lnTo>
                  <a:lnTo>
                    <a:pt x="3680406" y="3048673"/>
                  </a:lnTo>
                  <a:lnTo>
                    <a:pt x="3655971" y="3086668"/>
                  </a:lnTo>
                  <a:lnTo>
                    <a:pt x="3630705" y="3124067"/>
                  </a:lnTo>
                  <a:lnTo>
                    <a:pt x="3604621" y="3160857"/>
                  </a:lnTo>
                  <a:lnTo>
                    <a:pt x="3577732" y="3197024"/>
                  </a:lnTo>
                  <a:lnTo>
                    <a:pt x="3550051" y="3232555"/>
                  </a:lnTo>
                  <a:lnTo>
                    <a:pt x="3521592" y="3267438"/>
                  </a:lnTo>
                  <a:lnTo>
                    <a:pt x="3492366" y="3301660"/>
                  </a:lnTo>
                  <a:lnTo>
                    <a:pt x="3462388" y="3335207"/>
                  </a:lnTo>
                  <a:lnTo>
                    <a:pt x="3431669" y="3368066"/>
                  </a:lnTo>
                  <a:lnTo>
                    <a:pt x="3400224" y="3400224"/>
                  </a:lnTo>
                  <a:lnTo>
                    <a:pt x="3368066" y="3431669"/>
                  </a:lnTo>
                  <a:lnTo>
                    <a:pt x="3335207" y="3462388"/>
                  </a:lnTo>
                  <a:lnTo>
                    <a:pt x="3301660" y="3492366"/>
                  </a:lnTo>
                  <a:lnTo>
                    <a:pt x="3267438" y="3521592"/>
                  </a:lnTo>
                  <a:lnTo>
                    <a:pt x="3232555" y="3550051"/>
                  </a:lnTo>
                  <a:lnTo>
                    <a:pt x="3197024" y="3577732"/>
                  </a:lnTo>
                  <a:lnTo>
                    <a:pt x="3160857" y="3604621"/>
                  </a:lnTo>
                  <a:lnTo>
                    <a:pt x="3124067" y="3630705"/>
                  </a:lnTo>
                  <a:lnTo>
                    <a:pt x="3086668" y="3655971"/>
                  </a:lnTo>
                  <a:lnTo>
                    <a:pt x="3048673" y="3680406"/>
                  </a:lnTo>
                  <a:lnTo>
                    <a:pt x="3010095" y="3703996"/>
                  </a:lnTo>
                  <a:lnTo>
                    <a:pt x="2970946" y="3726730"/>
                  </a:lnTo>
                  <a:lnTo>
                    <a:pt x="2931241" y="3748593"/>
                  </a:lnTo>
                  <a:lnTo>
                    <a:pt x="2890991" y="3769573"/>
                  </a:lnTo>
                  <a:lnTo>
                    <a:pt x="2850210" y="3789657"/>
                  </a:lnTo>
                  <a:lnTo>
                    <a:pt x="2808911" y="3808831"/>
                  </a:lnTo>
                  <a:lnTo>
                    <a:pt x="2767106" y="3827083"/>
                  </a:lnTo>
                  <a:lnTo>
                    <a:pt x="2724810" y="3844400"/>
                  </a:lnTo>
                  <a:lnTo>
                    <a:pt x="2682035" y="3860768"/>
                  </a:lnTo>
                  <a:lnTo>
                    <a:pt x="2638794" y="3876175"/>
                  </a:lnTo>
                  <a:lnTo>
                    <a:pt x="2595100" y="3890607"/>
                  </a:lnTo>
                  <a:lnTo>
                    <a:pt x="2550967" y="3904052"/>
                  </a:lnTo>
                  <a:lnTo>
                    <a:pt x="2506406" y="3916496"/>
                  </a:lnTo>
                  <a:lnTo>
                    <a:pt x="2461432" y="3927926"/>
                  </a:lnTo>
                  <a:lnTo>
                    <a:pt x="2416057" y="3938330"/>
                  </a:lnTo>
                  <a:lnTo>
                    <a:pt x="2370295" y="3947693"/>
                  </a:lnTo>
                  <a:lnTo>
                    <a:pt x="2324158" y="3956005"/>
                  </a:lnTo>
                  <a:lnTo>
                    <a:pt x="2277659" y="3963250"/>
                  </a:lnTo>
                  <a:lnTo>
                    <a:pt x="2230812" y="3969416"/>
                  </a:lnTo>
                  <a:lnTo>
                    <a:pt x="2183629" y="3974491"/>
                  </a:lnTo>
                  <a:lnTo>
                    <a:pt x="2136124" y="3978460"/>
                  </a:lnTo>
                  <a:lnTo>
                    <a:pt x="2088309" y="3981312"/>
                  </a:lnTo>
                  <a:lnTo>
                    <a:pt x="2040198" y="3983032"/>
                  </a:lnTo>
                  <a:lnTo>
                    <a:pt x="1991804" y="3983608"/>
                  </a:lnTo>
                  <a:lnTo>
                    <a:pt x="1943410" y="3983032"/>
                  </a:lnTo>
                  <a:lnTo>
                    <a:pt x="1895299" y="3981312"/>
                  </a:lnTo>
                  <a:lnTo>
                    <a:pt x="1847484" y="3978460"/>
                  </a:lnTo>
                  <a:lnTo>
                    <a:pt x="1799979" y="3974491"/>
                  </a:lnTo>
                  <a:lnTo>
                    <a:pt x="1752796" y="3969416"/>
                  </a:lnTo>
                  <a:lnTo>
                    <a:pt x="1705949" y="3963250"/>
                  </a:lnTo>
                  <a:lnTo>
                    <a:pt x="1659450" y="3956005"/>
                  </a:lnTo>
                  <a:lnTo>
                    <a:pt x="1613313" y="3947693"/>
                  </a:lnTo>
                  <a:lnTo>
                    <a:pt x="1567551" y="3938330"/>
                  </a:lnTo>
                  <a:lnTo>
                    <a:pt x="1522176" y="3927926"/>
                  </a:lnTo>
                  <a:lnTo>
                    <a:pt x="1477202" y="3916496"/>
                  </a:lnTo>
                  <a:lnTo>
                    <a:pt x="1432641" y="3904052"/>
                  </a:lnTo>
                  <a:lnTo>
                    <a:pt x="1388508" y="3890607"/>
                  </a:lnTo>
                  <a:lnTo>
                    <a:pt x="1344814" y="3876175"/>
                  </a:lnTo>
                  <a:lnTo>
                    <a:pt x="1301573" y="3860768"/>
                  </a:lnTo>
                  <a:lnTo>
                    <a:pt x="1258798" y="3844400"/>
                  </a:lnTo>
                  <a:lnTo>
                    <a:pt x="1216502" y="3827083"/>
                  </a:lnTo>
                  <a:lnTo>
                    <a:pt x="1174697" y="3808831"/>
                  </a:lnTo>
                  <a:lnTo>
                    <a:pt x="1133398" y="3789657"/>
                  </a:lnTo>
                  <a:lnTo>
                    <a:pt x="1092617" y="3769573"/>
                  </a:lnTo>
                  <a:lnTo>
                    <a:pt x="1052367" y="3748593"/>
                  </a:lnTo>
                  <a:lnTo>
                    <a:pt x="1012662" y="3726730"/>
                  </a:lnTo>
                  <a:lnTo>
                    <a:pt x="973513" y="3703996"/>
                  </a:lnTo>
                  <a:lnTo>
                    <a:pt x="934935" y="3680406"/>
                  </a:lnTo>
                  <a:lnTo>
                    <a:pt x="896940" y="3655971"/>
                  </a:lnTo>
                  <a:lnTo>
                    <a:pt x="859541" y="3630705"/>
                  </a:lnTo>
                  <a:lnTo>
                    <a:pt x="822751" y="3604621"/>
                  </a:lnTo>
                  <a:lnTo>
                    <a:pt x="786584" y="3577732"/>
                  </a:lnTo>
                  <a:lnTo>
                    <a:pt x="751053" y="3550051"/>
                  </a:lnTo>
                  <a:lnTo>
                    <a:pt x="716170" y="3521592"/>
                  </a:lnTo>
                  <a:lnTo>
                    <a:pt x="681948" y="3492366"/>
                  </a:lnTo>
                  <a:lnTo>
                    <a:pt x="648401" y="3462388"/>
                  </a:lnTo>
                  <a:lnTo>
                    <a:pt x="615542" y="3431669"/>
                  </a:lnTo>
                  <a:lnTo>
                    <a:pt x="583384" y="3400224"/>
                  </a:lnTo>
                  <a:lnTo>
                    <a:pt x="551939" y="3368066"/>
                  </a:lnTo>
                  <a:lnTo>
                    <a:pt x="521220" y="3335207"/>
                  </a:lnTo>
                  <a:lnTo>
                    <a:pt x="491242" y="3301660"/>
                  </a:lnTo>
                  <a:lnTo>
                    <a:pt x="462016" y="3267438"/>
                  </a:lnTo>
                  <a:lnTo>
                    <a:pt x="433557" y="3232555"/>
                  </a:lnTo>
                  <a:lnTo>
                    <a:pt x="405876" y="3197024"/>
                  </a:lnTo>
                  <a:lnTo>
                    <a:pt x="378987" y="3160857"/>
                  </a:lnTo>
                  <a:lnTo>
                    <a:pt x="352903" y="3124067"/>
                  </a:lnTo>
                  <a:lnTo>
                    <a:pt x="327637" y="3086668"/>
                  </a:lnTo>
                  <a:lnTo>
                    <a:pt x="303202" y="3048673"/>
                  </a:lnTo>
                  <a:lnTo>
                    <a:pt x="279612" y="3010095"/>
                  </a:lnTo>
                  <a:lnTo>
                    <a:pt x="256878" y="2970946"/>
                  </a:lnTo>
                  <a:lnTo>
                    <a:pt x="235015" y="2931241"/>
                  </a:lnTo>
                  <a:lnTo>
                    <a:pt x="214035" y="2890991"/>
                  </a:lnTo>
                  <a:lnTo>
                    <a:pt x="193951" y="2850210"/>
                  </a:lnTo>
                  <a:lnTo>
                    <a:pt x="174777" y="2808911"/>
                  </a:lnTo>
                  <a:lnTo>
                    <a:pt x="156525" y="2767106"/>
                  </a:lnTo>
                  <a:lnTo>
                    <a:pt x="139208" y="2724810"/>
                  </a:lnTo>
                  <a:lnTo>
                    <a:pt x="122840" y="2682035"/>
                  </a:lnTo>
                  <a:lnTo>
                    <a:pt x="107433" y="2638794"/>
                  </a:lnTo>
                  <a:lnTo>
                    <a:pt x="93001" y="2595100"/>
                  </a:lnTo>
                  <a:lnTo>
                    <a:pt x="79556" y="2550967"/>
                  </a:lnTo>
                  <a:lnTo>
                    <a:pt x="67112" y="2506406"/>
                  </a:lnTo>
                  <a:lnTo>
                    <a:pt x="55682" y="2461432"/>
                  </a:lnTo>
                  <a:lnTo>
                    <a:pt x="45278" y="2416057"/>
                  </a:lnTo>
                  <a:lnTo>
                    <a:pt x="35915" y="2370295"/>
                  </a:lnTo>
                  <a:lnTo>
                    <a:pt x="27603" y="2324158"/>
                  </a:lnTo>
                  <a:lnTo>
                    <a:pt x="20358" y="2277659"/>
                  </a:lnTo>
                  <a:lnTo>
                    <a:pt x="14192" y="2230812"/>
                  </a:lnTo>
                  <a:lnTo>
                    <a:pt x="9117" y="2183629"/>
                  </a:lnTo>
                  <a:lnTo>
                    <a:pt x="5148" y="2136124"/>
                  </a:lnTo>
                  <a:lnTo>
                    <a:pt x="2296" y="2088309"/>
                  </a:lnTo>
                  <a:lnTo>
                    <a:pt x="576" y="2040198"/>
                  </a:lnTo>
                  <a:lnTo>
                    <a:pt x="0" y="1991804"/>
                  </a:lnTo>
                  <a:lnTo>
                    <a:pt x="567" y="1938606"/>
                  </a:lnTo>
                  <a:lnTo>
                    <a:pt x="2277" y="1886182"/>
                  </a:lnTo>
                  <a:lnTo>
                    <a:pt x="5138" y="1834499"/>
                  </a:lnTo>
                  <a:lnTo>
                    <a:pt x="9162" y="1783525"/>
                  </a:lnTo>
                  <a:lnTo>
                    <a:pt x="14359" y="1733230"/>
                  </a:lnTo>
                  <a:lnTo>
                    <a:pt x="20739" y="1683581"/>
                  </a:lnTo>
                  <a:lnTo>
                    <a:pt x="28313" y="1634547"/>
                  </a:lnTo>
                  <a:lnTo>
                    <a:pt x="37090" y="1586096"/>
                  </a:lnTo>
                  <a:lnTo>
                    <a:pt x="47080" y="1538198"/>
                  </a:lnTo>
                  <a:lnTo>
                    <a:pt x="58295" y="1490819"/>
                  </a:lnTo>
                  <a:lnTo>
                    <a:pt x="70744" y="1443928"/>
                  </a:lnTo>
                  <a:lnTo>
                    <a:pt x="84438" y="1397495"/>
                  </a:lnTo>
                  <a:lnTo>
                    <a:pt x="99387" y="1351487"/>
                  </a:lnTo>
                  <a:lnTo>
                    <a:pt x="115602" y="1305872"/>
                  </a:lnTo>
                  <a:lnTo>
                    <a:pt x="133091" y="1260620"/>
                  </a:lnTo>
                  <a:lnTo>
                    <a:pt x="151867" y="1215698"/>
                  </a:lnTo>
                  <a:lnTo>
                    <a:pt x="171938" y="1171074"/>
                  </a:lnTo>
                  <a:lnTo>
                    <a:pt x="193316" y="1126718"/>
                  </a:lnTo>
                  <a:lnTo>
                    <a:pt x="216011" y="1082598"/>
                  </a:lnTo>
                  <a:lnTo>
                    <a:pt x="240032" y="1038682"/>
                  </a:lnTo>
                  <a:lnTo>
                    <a:pt x="265391" y="994938"/>
                  </a:lnTo>
                  <a:lnTo>
                    <a:pt x="292097" y="951335"/>
                  </a:lnTo>
                  <a:lnTo>
                    <a:pt x="320161" y="907841"/>
                  </a:lnTo>
                  <a:lnTo>
                    <a:pt x="349593" y="864425"/>
                  </a:lnTo>
                  <a:lnTo>
                    <a:pt x="380403" y="821054"/>
                  </a:lnTo>
                  <a:lnTo>
                    <a:pt x="1991804" y="1991804"/>
                  </a:lnTo>
                  <a:close/>
                </a:path>
              </a:pathLst>
            </a:custGeom>
            <a:ln w="91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05652" y="3962698"/>
              <a:ext cx="2533650" cy="2533650"/>
            </a:xfrm>
            <a:custGeom>
              <a:avLst/>
              <a:gdLst/>
              <a:ahLst/>
              <a:cxnLst/>
              <a:rect l="l" t="t" r="r" b="b"/>
              <a:pathLst>
                <a:path w="2533650" h="2533650">
                  <a:moveTo>
                    <a:pt x="1266571" y="0"/>
                  </a:moveTo>
                  <a:lnTo>
                    <a:pt x="1217988" y="914"/>
                  </a:lnTo>
                  <a:lnTo>
                    <a:pt x="1169869" y="3636"/>
                  </a:lnTo>
                  <a:lnTo>
                    <a:pt x="1122244" y="8132"/>
                  </a:lnTo>
                  <a:lnTo>
                    <a:pt x="1075148" y="14370"/>
                  </a:lnTo>
                  <a:lnTo>
                    <a:pt x="1028613" y="22317"/>
                  </a:lnTo>
                  <a:lnTo>
                    <a:pt x="982672" y="31940"/>
                  </a:lnTo>
                  <a:lnTo>
                    <a:pt x="937357" y="43207"/>
                  </a:lnTo>
                  <a:lnTo>
                    <a:pt x="892701" y="56084"/>
                  </a:lnTo>
                  <a:lnTo>
                    <a:pt x="848738" y="70538"/>
                  </a:lnTo>
                  <a:lnTo>
                    <a:pt x="805499" y="86538"/>
                  </a:lnTo>
                  <a:lnTo>
                    <a:pt x="763018" y="104049"/>
                  </a:lnTo>
                  <a:lnTo>
                    <a:pt x="721328" y="123040"/>
                  </a:lnTo>
                  <a:lnTo>
                    <a:pt x="680462" y="143478"/>
                  </a:lnTo>
                  <a:lnTo>
                    <a:pt x="640451" y="165329"/>
                  </a:lnTo>
                  <a:lnTo>
                    <a:pt x="601329" y="188561"/>
                  </a:lnTo>
                  <a:lnTo>
                    <a:pt x="563129" y="213141"/>
                  </a:lnTo>
                  <a:lnTo>
                    <a:pt x="525884" y="239037"/>
                  </a:lnTo>
                  <a:lnTo>
                    <a:pt x="489626" y="266215"/>
                  </a:lnTo>
                  <a:lnTo>
                    <a:pt x="454388" y="294643"/>
                  </a:lnTo>
                  <a:lnTo>
                    <a:pt x="420203" y="324288"/>
                  </a:lnTo>
                  <a:lnTo>
                    <a:pt x="387103" y="355117"/>
                  </a:lnTo>
                  <a:lnTo>
                    <a:pt x="355123" y="387097"/>
                  </a:lnTo>
                  <a:lnTo>
                    <a:pt x="324293" y="420196"/>
                  </a:lnTo>
                  <a:lnTo>
                    <a:pt x="294648" y="454380"/>
                  </a:lnTo>
                  <a:lnTo>
                    <a:pt x="266220" y="489618"/>
                  </a:lnTo>
                  <a:lnTo>
                    <a:pt x="239041" y="525875"/>
                  </a:lnTo>
                  <a:lnTo>
                    <a:pt x="213145" y="563120"/>
                  </a:lnTo>
                  <a:lnTo>
                    <a:pt x="188565" y="601320"/>
                  </a:lnTo>
                  <a:lnTo>
                    <a:pt x="165332" y="640441"/>
                  </a:lnTo>
                  <a:lnTo>
                    <a:pt x="143481" y="680452"/>
                  </a:lnTo>
                  <a:lnTo>
                    <a:pt x="123043" y="721318"/>
                  </a:lnTo>
                  <a:lnTo>
                    <a:pt x="104052" y="763008"/>
                  </a:lnTo>
                  <a:lnTo>
                    <a:pt x="86540" y="805488"/>
                  </a:lnTo>
                  <a:lnTo>
                    <a:pt x="70540" y="848726"/>
                  </a:lnTo>
                  <a:lnTo>
                    <a:pt x="56085" y="892690"/>
                  </a:lnTo>
                  <a:lnTo>
                    <a:pt x="43208" y="937345"/>
                  </a:lnTo>
                  <a:lnTo>
                    <a:pt x="31941" y="982659"/>
                  </a:lnTo>
                  <a:lnTo>
                    <a:pt x="22318" y="1028601"/>
                  </a:lnTo>
                  <a:lnTo>
                    <a:pt x="14371" y="1075136"/>
                  </a:lnTo>
                  <a:lnTo>
                    <a:pt x="8133" y="1122232"/>
                  </a:lnTo>
                  <a:lnTo>
                    <a:pt x="3636" y="1169856"/>
                  </a:lnTo>
                  <a:lnTo>
                    <a:pt x="914" y="1217976"/>
                  </a:lnTo>
                  <a:lnTo>
                    <a:pt x="0" y="1266558"/>
                  </a:lnTo>
                  <a:lnTo>
                    <a:pt x="914" y="1315140"/>
                  </a:lnTo>
                  <a:lnTo>
                    <a:pt x="3636" y="1363260"/>
                  </a:lnTo>
                  <a:lnTo>
                    <a:pt x="8133" y="1410884"/>
                  </a:lnTo>
                  <a:lnTo>
                    <a:pt x="14371" y="1457980"/>
                  </a:lnTo>
                  <a:lnTo>
                    <a:pt x="22318" y="1504515"/>
                  </a:lnTo>
                  <a:lnTo>
                    <a:pt x="31941" y="1550456"/>
                  </a:lnTo>
                  <a:lnTo>
                    <a:pt x="43208" y="1595771"/>
                  </a:lnTo>
                  <a:lnTo>
                    <a:pt x="56085" y="1640426"/>
                  </a:lnTo>
                  <a:lnTo>
                    <a:pt x="70540" y="1684389"/>
                  </a:lnTo>
                  <a:lnTo>
                    <a:pt x="86540" y="1727627"/>
                  </a:lnTo>
                  <a:lnTo>
                    <a:pt x="104052" y="1770108"/>
                  </a:lnTo>
                  <a:lnTo>
                    <a:pt x="123043" y="1811798"/>
                  </a:lnTo>
                  <a:lnTo>
                    <a:pt x="143481" y="1852664"/>
                  </a:lnTo>
                  <a:lnTo>
                    <a:pt x="165332" y="1892674"/>
                  </a:lnTo>
                  <a:lnTo>
                    <a:pt x="188565" y="1931796"/>
                  </a:lnTo>
                  <a:lnTo>
                    <a:pt x="213145" y="1969995"/>
                  </a:lnTo>
                  <a:lnTo>
                    <a:pt x="239041" y="2007240"/>
                  </a:lnTo>
                  <a:lnTo>
                    <a:pt x="266220" y="2043498"/>
                  </a:lnTo>
                  <a:lnTo>
                    <a:pt x="294648" y="2078735"/>
                  </a:lnTo>
                  <a:lnTo>
                    <a:pt x="324293" y="2112920"/>
                  </a:lnTo>
                  <a:lnTo>
                    <a:pt x="355123" y="2146019"/>
                  </a:lnTo>
                  <a:lnTo>
                    <a:pt x="387103" y="2177999"/>
                  </a:lnTo>
                  <a:lnTo>
                    <a:pt x="420203" y="2208828"/>
                  </a:lnTo>
                  <a:lnTo>
                    <a:pt x="454388" y="2238473"/>
                  </a:lnTo>
                  <a:lnTo>
                    <a:pt x="489626" y="2266900"/>
                  </a:lnTo>
                  <a:lnTo>
                    <a:pt x="525884" y="2294079"/>
                  </a:lnTo>
                  <a:lnTo>
                    <a:pt x="563129" y="2319974"/>
                  </a:lnTo>
                  <a:lnTo>
                    <a:pt x="601329" y="2344554"/>
                  </a:lnTo>
                  <a:lnTo>
                    <a:pt x="640451" y="2367787"/>
                  </a:lnTo>
                  <a:lnTo>
                    <a:pt x="680462" y="2389638"/>
                  </a:lnTo>
                  <a:lnTo>
                    <a:pt x="721328" y="2410075"/>
                  </a:lnTo>
                  <a:lnTo>
                    <a:pt x="763018" y="2429066"/>
                  </a:lnTo>
                  <a:lnTo>
                    <a:pt x="805499" y="2446578"/>
                  </a:lnTo>
                  <a:lnTo>
                    <a:pt x="848738" y="2462577"/>
                  </a:lnTo>
                  <a:lnTo>
                    <a:pt x="892701" y="2477032"/>
                  </a:lnTo>
                  <a:lnTo>
                    <a:pt x="937357" y="2489909"/>
                  </a:lnTo>
                  <a:lnTo>
                    <a:pt x="982672" y="2501175"/>
                  </a:lnTo>
                  <a:lnTo>
                    <a:pt x="1028613" y="2510798"/>
                  </a:lnTo>
                  <a:lnTo>
                    <a:pt x="1075148" y="2518745"/>
                  </a:lnTo>
                  <a:lnTo>
                    <a:pt x="1122244" y="2524983"/>
                  </a:lnTo>
                  <a:lnTo>
                    <a:pt x="1169869" y="2529480"/>
                  </a:lnTo>
                  <a:lnTo>
                    <a:pt x="1217988" y="2532202"/>
                  </a:lnTo>
                  <a:lnTo>
                    <a:pt x="1266571" y="2533116"/>
                  </a:lnTo>
                  <a:lnTo>
                    <a:pt x="1315153" y="2532202"/>
                  </a:lnTo>
                  <a:lnTo>
                    <a:pt x="1363272" y="2529480"/>
                  </a:lnTo>
                  <a:lnTo>
                    <a:pt x="1410897" y="2524983"/>
                  </a:lnTo>
                  <a:lnTo>
                    <a:pt x="1457993" y="2518745"/>
                  </a:lnTo>
                  <a:lnTo>
                    <a:pt x="1504528" y="2510798"/>
                  </a:lnTo>
                  <a:lnTo>
                    <a:pt x="1550469" y="2501175"/>
                  </a:lnTo>
                  <a:lnTo>
                    <a:pt x="1595783" y="2489909"/>
                  </a:lnTo>
                  <a:lnTo>
                    <a:pt x="1640439" y="2477032"/>
                  </a:lnTo>
                  <a:lnTo>
                    <a:pt x="1684402" y="2462577"/>
                  </a:lnTo>
                  <a:lnTo>
                    <a:pt x="1727640" y="2446578"/>
                  </a:lnTo>
                  <a:lnTo>
                    <a:pt x="1770120" y="2429066"/>
                  </a:lnTo>
                  <a:lnTo>
                    <a:pt x="1811810" y="2410075"/>
                  </a:lnTo>
                  <a:lnTo>
                    <a:pt x="1852677" y="2389638"/>
                  </a:lnTo>
                  <a:lnTo>
                    <a:pt x="1892687" y="2367787"/>
                  </a:lnTo>
                  <a:lnTo>
                    <a:pt x="1931808" y="2344554"/>
                  </a:lnTo>
                  <a:lnTo>
                    <a:pt x="1970008" y="2319974"/>
                  </a:lnTo>
                  <a:lnTo>
                    <a:pt x="2007253" y="2294079"/>
                  </a:lnTo>
                  <a:lnTo>
                    <a:pt x="2043511" y="2266900"/>
                  </a:lnTo>
                  <a:lnTo>
                    <a:pt x="2078748" y="2238473"/>
                  </a:lnTo>
                  <a:lnTo>
                    <a:pt x="2112933" y="2208828"/>
                  </a:lnTo>
                  <a:lnTo>
                    <a:pt x="2146031" y="2177999"/>
                  </a:lnTo>
                  <a:lnTo>
                    <a:pt x="2178012" y="2146019"/>
                  </a:lnTo>
                  <a:lnTo>
                    <a:pt x="2208841" y="2112920"/>
                  </a:lnTo>
                  <a:lnTo>
                    <a:pt x="2238485" y="2078735"/>
                  </a:lnTo>
                  <a:lnTo>
                    <a:pt x="2266913" y="2043498"/>
                  </a:lnTo>
                  <a:lnTo>
                    <a:pt x="2294091" y="2007240"/>
                  </a:lnTo>
                  <a:lnTo>
                    <a:pt x="2319987" y="1969995"/>
                  </a:lnTo>
                  <a:lnTo>
                    <a:pt x="2344567" y="1931796"/>
                  </a:lnTo>
                  <a:lnTo>
                    <a:pt x="2367799" y="1892674"/>
                  </a:lnTo>
                  <a:lnTo>
                    <a:pt x="2389650" y="1852664"/>
                  </a:lnTo>
                  <a:lnTo>
                    <a:pt x="2410088" y="1811798"/>
                  </a:lnTo>
                  <a:lnTo>
                    <a:pt x="2429079" y="1770108"/>
                  </a:lnTo>
                  <a:lnTo>
                    <a:pt x="2446590" y="1727627"/>
                  </a:lnTo>
                  <a:lnTo>
                    <a:pt x="2462590" y="1684389"/>
                  </a:lnTo>
                  <a:lnTo>
                    <a:pt x="2477045" y="1640426"/>
                  </a:lnTo>
                  <a:lnTo>
                    <a:pt x="2489921" y="1595771"/>
                  </a:lnTo>
                  <a:lnTo>
                    <a:pt x="2501188" y="1550456"/>
                  </a:lnTo>
                  <a:lnTo>
                    <a:pt x="2510811" y="1504515"/>
                  </a:lnTo>
                  <a:lnTo>
                    <a:pt x="2518758" y="1457980"/>
                  </a:lnTo>
                  <a:lnTo>
                    <a:pt x="2524996" y="1410884"/>
                  </a:lnTo>
                  <a:lnTo>
                    <a:pt x="2529492" y="1363260"/>
                  </a:lnTo>
                  <a:lnTo>
                    <a:pt x="2532214" y="1315140"/>
                  </a:lnTo>
                  <a:lnTo>
                    <a:pt x="2533129" y="1266558"/>
                  </a:lnTo>
                  <a:lnTo>
                    <a:pt x="2532214" y="1217976"/>
                  </a:lnTo>
                  <a:lnTo>
                    <a:pt x="2529492" y="1169856"/>
                  </a:lnTo>
                  <a:lnTo>
                    <a:pt x="2524996" y="1122232"/>
                  </a:lnTo>
                  <a:lnTo>
                    <a:pt x="2518758" y="1075136"/>
                  </a:lnTo>
                  <a:lnTo>
                    <a:pt x="2510811" y="1028601"/>
                  </a:lnTo>
                  <a:lnTo>
                    <a:pt x="2501188" y="982659"/>
                  </a:lnTo>
                  <a:lnTo>
                    <a:pt x="2489921" y="937345"/>
                  </a:lnTo>
                  <a:lnTo>
                    <a:pt x="2477045" y="892690"/>
                  </a:lnTo>
                  <a:lnTo>
                    <a:pt x="2462590" y="848726"/>
                  </a:lnTo>
                  <a:lnTo>
                    <a:pt x="2446590" y="805488"/>
                  </a:lnTo>
                  <a:lnTo>
                    <a:pt x="2429079" y="763008"/>
                  </a:lnTo>
                  <a:lnTo>
                    <a:pt x="2410088" y="721318"/>
                  </a:lnTo>
                  <a:lnTo>
                    <a:pt x="2389650" y="680452"/>
                  </a:lnTo>
                  <a:lnTo>
                    <a:pt x="2367799" y="640441"/>
                  </a:lnTo>
                  <a:lnTo>
                    <a:pt x="2344567" y="601320"/>
                  </a:lnTo>
                  <a:lnTo>
                    <a:pt x="2319987" y="563120"/>
                  </a:lnTo>
                  <a:lnTo>
                    <a:pt x="2294091" y="525875"/>
                  </a:lnTo>
                  <a:lnTo>
                    <a:pt x="2266913" y="489618"/>
                  </a:lnTo>
                  <a:lnTo>
                    <a:pt x="2238485" y="454380"/>
                  </a:lnTo>
                  <a:lnTo>
                    <a:pt x="2208841" y="420196"/>
                  </a:lnTo>
                  <a:lnTo>
                    <a:pt x="2178012" y="387097"/>
                  </a:lnTo>
                  <a:lnTo>
                    <a:pt x="2146031" y="355117"/>
                  </a:lnTo>
                  <a:lnTo>
                    <a:pt x="2112933" y="324288"/>
                  </a:lnTo>
                  <a:lnTo>
                    <a:pt x="2078748" y="294643"/>
                  </a:lnTo>
                  <a:lnTo>
                    <a:pt x="2043511" y="266215"/>
                  </a:lnTo>
                  <a:lnTo>
                    <a:pt x="2007253" y="239037"/>
                  </a:lnTo>
                  <a:lnTo>
                    <a:pt x="1970008" y="213141"/>
                  </a:lnTo>
                  <a:lnTo>
                    <a:pt x="1931808" y="188561"/>
                  </a:lnTo>
                  <a:lnTo>
                    <a:pt x="1892687" y="165329"/>
                  </a:lnTo>
                  <a:lnTo>
                    <a:pt x="1852677" y="143478"/>
                  </a:lnTo>
                  <a:lnTo>
                    <a:pt x="1811810" y="123040"/>
                  </a:lnTo>
                  <a:lnTo>
                    <a:pt x="1770120" y="104049"/>
                  </a:lnTo>
                  <a:lnTo>
                    <a:pt x="1727640" y="86538"/>
                  </a:lnTo>
                  <a:lnTo>
                    <a:pt x="1684402" y="70538"/>
                  </a:lnTo>
                  <a:lnTo>
                    <a:pt x="1640439" y="56084"/>
                  </a:lnTo>
                  <a:lnTo>
                    <a:pt x="1595783" y="43207"/>
                  </a:lnTo>
                  <a:lnTo>
                    <a:pt x="1550469" y="31940"/>
                  </a:lnTo>
                  <a:lnTo>
                    <a:pt x="1504528" y="22317"/>
                  </a:lnTo>
                  <a:lnTo>
                    <a:pt x="1457993" y="14370"/>
                  </a:lnTo>
                  <a:lnTo>
                    <a:pt x="1410897" y="8132"/>
                  </a:lnTo>
                  <a:lnTo>
                    <a:pt x="1363272" y="3636"/>
                  </a:lnTo>
                  <a:lnTo>
                    <a:pt x="1315153" y="914"/>
                  </a:lnTo>
                  <a:lnTo>
                    <a:pt x="12665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568118" y="3648030"/>
            <a:ext cx="578485" cy="464820"/>
            <a:chOff x="5568118" y="3648030"/>
            <a:chExt cx="578485" cy="464820"/>
          </a:xfrm>
        </p:grpSpPr>
        <p:sp>
          <p:nvSpPr>
            <p:cNvPr id="17" name="object 17"/>
            <p:cNvSpPr/>
            <p:nvPr/>
          </p:nvSpPr>
          <p:spPr>
            <a:xfrm>
              <a:off x="5572671" y="3652583"/>
              <a:ext cx="569595" cy="455295"/>
            </a:xfrm>
            <a:custGeom>
              <a:avLst/>
              <a:gdLst/>
              <a:ahLst/>
              <a:cxnLst/>
              <a:rect l="l" t="t" r="r" b="b"/>
              <a:pathLst>
                <a:path w="569595" h="455295">
                  <a:moveTo>
                    <a:pt x="569087" y="0"/>
                  </a:moveTo>
                  <a:lnTo>
                    <a:pt x="0" y="0"/>
                  </a:lnTo>
                  <a:lnTo>
                    <a:pt x="0" y="455269"/>
                  </a:lnTo>
                  <a:lnTo>
                    <a:pt x="569087" y="455269"/>
                  </a:lnTo>
                  <a:lnTo>
                    <a:pt x="569087" y="0"/>
                  </a:lnTo>
                  <a:close/>
                </a:path>
              </a:pathLst>
            </a:custGeom>
            <a:solidFill>
              <a:srgbClr val="072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72671" y="3652583"/>
              <a:ext cx="569595" cy="455295"/>
            </a:xfrm>
            <a:custGeom>
              <a:avLst/>
              <a:gdLst/>
              <a:ahLst/>
              <a:cxnLst/>
              <a:rect l="l" t="t" r="r" b="b"/>
              <a:pathLst>
                <a:path w="569595" h="455295">
                  <a:moveTo>
                    <a:pt x="0" y="0"/>
                  </a:moveTo>
                  <a:lnTo>
                    <a:pt x="569087" y="0"/>
                  </a:lnTo>
                  <a:lnTo>
                    <a:pt x="569087" y="455269"/>
                  </a:lnTo>
                  <a:lnTo>
                    <a:pt x="0" y="455269"/>
                  </a:lnTo>
                  <a:lnTo>
                    <a:pt x="0" y="0"/>
                  </a:lnTo>
                  <a:close/>
                </a:path>
              </a:pathLst>
            </a:custGeom>
            <a:ln w="91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572671" y="4335488"/>
            <a:ext cx="569595" cy="455295"/>
          </a:xfrm>
          <a:custGeom>
            <a:avLst/>
            <a:gdLst/>
            <a:ahLst/>
            <a:cxnLst/>
            <a:rect l="l" t="t" r="r" b="b"/>
            <a:pathLst>
              <a:path w="569595" h="455295">
                <a:moveTo>
                  <a:pt x="569087" y="0"/>
                </a:moveTo>
                <a:lnTo>
                  <a:pt x="0" y="0"/>
                </a:lnTo>
                <a:lnTo>
                  <a:pt x="0" y="455269"/>
                </a:lnTo>
                <a:lnTo>
                  <a:pt x="569087" y="455269"/>
                </a:lnTo>
                <a:lnTo>
                  <a:pt x="569087" y="0"/>
                </a:lnTo>
                <a:close/>
              </a:path>
            </a:pathLst>
          </a:custGeom>
          <a:solidFill>
            <a:srgbClr val="DE4E0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568118" y="5013839"/>
            <a:ext cx="578485" cy="464820"/>
            <a:chOff x="5568118" y="5013839"/>
            <a:chExt cx="578485" cy="464820"/>
          </a:xfrm>
        </p:grpSpPr>
        <p:sp>
          <p:nvSpPr>
            <p:cNvPr id="21" name="object 21"/>
            <p:cNvSpPr/>
            <p:nvPr/>
          </p:nvSpPr>
          <p:spPr>
            <a:xfrm>
              <a:off x="5572671" y="5018392"/>
              <a:ext cx="569595" cy="455295"/>
            </a:xfrm>
            <a:custGeom>
              <a:avLst/>
              <a:gdLst/>
              <a:ahLst/>
              <a:cxnLst/>
              <a:rect l="l" t="t" r="r" b="b"/>
              <a:pathLst>
                <a:path w="569595" h="455295">
                  <a:moveTo>
                    <a:pt x="569087" y="0"/>
                  </a:moveTo>
                  <a:lnTo>
                    <a:pt x="0" y="0"/>
                  </a:lnTo>
                  <a:lnTo>
                    <a:pt x="0" y="455269"/>
                  </a:lnTo>
                  <a:lnTo>
                    <a:pt x="569087" y="455269"/>
                  </a:lnTo>
                  <a:lnTo>
                    <a:pt x="569087" y="0"/>
                  </a:lnTo>
                  <a:close/>
                </a:path>
              </a:pathLst>
            </a:custGeom>
            <a:solidFill>
              <a:srgbClr val="D7D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72671" y="5018392"/>
              <a:ext cx="569595" cy="455295"/>
            </a:xfrm>
            <a:custGeom>
              <a:avLst/>
              <a:gdLst/>
              <a:ahLst/>
              <a:cxnLst/>
              <a:rect l="l" t="t" r="r" b="b"/>
              <a:pathLst>
                <a:path w="569595" h="455295">
                  <a:moveTo>
                    <a:pt x="0" y="0"/>
                  </a:moveTo>
                  <a:lnTo>
                    <a:pt x="569087" y="0"/>
                  </a:lnTo>
                  <a:lnTo>
                    <a:pt x="569087" y="455269"/>
                  </a:lnTo>
                  <a:lnTo>
                    <a:pt x="0" y="455269"/>
                  </a:lnTo>
                  <a:lnTo>
                    <a:pt x="0" y="0"/>
                  </a:lnTo>
                  <a:close/>
                </a:path>
              </a:pathLst>
            </a:custGeom>
            <a:ln w="91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568118" y="5696743"/>
            <a:ext cx="578485" cy="464820"/>
            <a:chOff x="5568118" y="5696743"/>
            <a:chExt cx="578485" cy="464820"/>
          </a:xfrm>
        </p:grpSpPr>
        <p:sp>
          <p:nvSpPr>
            <p:cNvPr id="24" name="object 24"/>
            <p:cNvSpPr/>
            <p:nvPr/>
          </p:nvSpPr>
          <p:spPr>
            <a:xfrm>
              <a:off x="5572671" y="5701296"/>
              <a:ext cx="569595" cy="455295"/>
            </a:xfrm>
            <a:custGeom>
              <a:avLst/>
              <a:gdLst/>
              <a:ahLst/>
              <a:cxnLst/>
              <a:rect l="l" t="t" r="r" b="b"/>
              <a:pathLst>
                <a:path w="569595" h="455295">
                  <a:moveTo>
                    <a:pt x="569087" y="0"/>
                  </a:moveTo>
                  <a:lnTo>
                    <a:pt x="0" y="0"/>
                  </a:lnTo>
                  <a:lnTo>
                    <a:pt x="0" y="455269"/>
                  </a:lnTo>
                  <a:lnTo>
                    <a:pt x="569087" y="455269"/>
                  </a:lnTo>
                  <a:lnTo>
                    <a:pt x="569087" y="0"/>
                  </a:lnTo>
                  <a:close/>
                </a:path>
              </a:pathLst>
            </a:custGeom>
            <a:solidFill>
              <a:srgbClr val="E114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72671" y="5701296"/>
              <a:ext cx="569595" cy="455295"/>
            </a:xfrm>
            <a:custGeom>
              <a:avLst/>
              <a:gdLst/>
              <a:ahLst/>
              <a:cxnLst/>
              <a:rect l="l" t="t" r="r" b="b"/>
              <a:pathLst>
                <a:path w="569595" h="455295">
                  <a:moveTo>
                    <a:pt x="0" y="0"/>
                  </a:moveTo>
                  <a:lnTo>
                    <a:pt x="569087" y="0"/>
                  </a:lnTo>
                  <a:lnTo>
                    <a:pt x="569087" y="455269"/>
                  </a:lnTo>
                  <a:lnTo>
                    <a:pt x="0" y="455269"/>
                  </a:lnTo>
                  <a:lnTo>
                    <a:pt x="0" y="0"/>
                  </a:lnTo>
                  <a:close/>
                </a:path>
              </a:pathLst>
            </a:custGeom>
            <a:ln w="91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568118" y="6379648"/>
            <a:ext cx="578485" cy="464820"/>
            <a:chOff x="5568118" y="6379648"/>
            <a:chExt cx="578485" cy="464820"/>
          </a:xfrm>
        </p:grpSpPr>
        <p:sp>
          <p:nvSpPr>
            <p:cNvPr id="27" name="object 27"/>
            <p:cNvSpPr/>
            <p:nvPr/>
          </p:nvSpPr>
          <p:spPr>
            <a:xfrm>
              <a:off x="5572671" y="6384201"/>
              <a:ext cx="569595" cy="455295"/>
            </a:xfrm>
            <a:custGeom>
              <a:avLst/>
              <a:gdLst/>
              <a:ahLst/>
              <a:cxnLst/>
              <a:rect l="l" t="t" r="r" b="b"/>
              <a:pathLst>
                <a:path w="569595" h="455295">
                  <a:moveTo>
                    <a:pt x="569087" y="0"/>
                  </a:moveTo>
                  <a:lnTo>
                    <a:pt x="0" y="0"/>
                  </a:lnTo>
                  <a:lnTo>
                    <a:pt x="0" y="455269"/>
                  </a:lnTo>
                  <a:lnTo>
                    <a:pt x="569087" y="455269"/>
                  </a:lnTo>
                  <a:lnTo>
                    <a:pt x="569087" y="0"/>
                  </a:lnTo>
                  <a:close/>
                </a:path>
              </a:pathLst>
            </a:custGeom>
            <a:solidFill>
              <a:srgbClr val="009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72671" y="6384201"/>
              <a:ext cx="569595" cy="455295"/>
            </a:xfrm>
            <a:custGeom>
              <a:avLst/>
              <a:gdLst/>
              <a:ahLst/>
              <a:cxnLst/>
              <a:rect l="l" t="t" r="r" b="b"/>
              <a:pathLst>
                <a:path w="569595" h="455295">
                  <a:moveTo>
                    <a:pt x="0" y="0"/>
                  </a:moveTo>
                  <a:lnTo>
                    <a:pt x="569087" y="0"/>
                  </a:lnTo>
                  <a:lnTo>
                    <a:pt x="569087" y="455269"/>
                  </a:lnTo>
                  <a:lnTo>
                    <a:pt x="0" y="455269"/>
                  </a:lnTo>
                  <a:lnTo>
                    <a:pt x="0" y="0"/>
                  </a:lnTo>
                  <a:close/>
                </a:path>
              </a:pathLst>
            </a:custGeom>
            <a:ln w="91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200192" y="3734135"/>
            <a:ext cx="173355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15" dirty="0">
                <a:latin typeface="Arial MT"/>
                <a:cs typeface="Arial MT"/>
              </a:rPr>
              <a:t>Dame</a:t>
            </a:r>
            <a:r>
              <a:rPr sz="1650" spc="-70" dirty="0">
                <a:latin typeface="Arial MT"/>
                <a:cs typeface="Arial MT"/>
              </a:rPr>
              <a:t> </a:t>
            </a:r>
            <a:r>
              <a:rPr sz="1650" spc="15" dirty="0">
                <a:latin typeface="Arial MT"/>
                <a:cs typeface="Arial MT"/>
              </a:rPr>
              <a:t>Patronesse</a:t>
            </a:r>
            <a:endParaRPr sz="16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00192" y="4417037"/>
            <a:ext cx="104584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5" dirty="0">
                <a:latin typeface="Arial MT"/>
                <a:cs typeface="Arial MT"/>
              </a:rPr>
              <a:t>Dipendenti</a:t>
            </a:r>
            <a:endParaRPr sz="165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00192" y="5099939"/>
            <a:ext cx="147256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10" dirty="0">
                <a:latin typeface="Arial MT"/>
                <a:cs typeface="Arial MT"/>
              </a:rPr>
              <a:t>Soci</a:t>
            </a:r>
            <a:r>
              <a:rPr sz="1650" spc="-40" dirty="0">
                <a:latin typeface="Arial MT"/>
                <a:cs typeface="Arial MT"/>
              </a:rPr>
              <a:t> </a:t>
            </a:r>
            <a:r>
              <a:rPr sz="1650" spc="10" dirty="0">
                <a:latin typeface="Arial MT"/>
                <a:cs typeface="Arial MT"/>
              </a:rPr>
              <a:t>sostenitori</a:t>
            </a:r>
            <a:endParaRPr sz="165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200192" y="5782842"/>
            <a:ext cx="121221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10" dirty="0">
                <a:latin typeface="Arial MT"/>
                <a:cs typeface="Arial MT"/>
              </a:rPr>
              <a:t>Soci</a:t>
            </a:r>
            <a:r>
              <a:rPr sz="1650" spc="-40" dirty="0">
                <a:latin typeface="Arial MT"/>
                <a:cs typeface="Arial MT"/>
              </a:rPr>
              <a:t> </a:t>
            </a:r>
            <a:r>
              <a:rPr sz="1650" spc="10" dirty="0">
                <a:latin typeface="Arial MT"/>
                <a:cs typeface="Arial MT"/>
              </a:rPr>
              <a:t>Onorari</a:t>
            </a:r>
            <a:endParaRPr sz="165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00192" y="6465744"/>
            <a:ext cx="85598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5" dirty="0">
                <a:latin typeface="Arial MT"/>
                <a:cs typeface="Arial MT"/>
              </a:rPr>
              <a:t>Volontari</a:t>
            </a:r>
            <a:endParaRPr sz="165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101459" y="991548"/>
            <a:ext cx="7235825" cy="5779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3660">
              <a:lnSpc>
                <a:spcPct val="101299"/>
              </a:lnSpc>
              <a:spcBef>
                <a:spcPts val="95"/>
              </a:spcBef>
            </a:pP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I dipendenti iscritti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Libro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Unico </a:t>
            </a:r>
            <a:r>
              <a:rPr sz="2350" spc="15" dirty="0" err="1">
                <a:solidFill>
                  <a:srgbClr val="009648"/>
                </a:solidFill>
                <a:latin typeface="Arial MT"/>
                <a:cs typeface="Arial MT"/>
              </a:rPr>
              <a:t>sono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9</a:t>
            </a:r>
            <a:r>
              <a:rPr lang="it-IT" sz="2350" spc="10" dirty="0">
                <a:solidFill>
                  <a:srgbClr val="009648"/>
                </a:solidFill>
                <a:latin typeface="Arial MT"/>
                <a:cs typeface="Arial MT"/>
              </a:rPr>
              <a:t>3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, tutti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assunti </a:t>
            </a:r>
            <a:r>
              <a:rPr sz="2350" spc="-6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con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CCNL</a:t>
            </a:r>
            <a:r>
              <a:rPr sz="2350" spc="-2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AN</a:t>
            </a:r>
            <a:r>
              <a:rPr sz="2350" spc="-160" dirty="0">
                <a:solidFill>
                  <a:srgbClr val="009648"/>
                </a:solidFill>
                <a:latin typeface="Arial MT"/>
                <a:cs typeface="Arial MT"/>
              </a:rPr>
              <a:t>P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AS,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suddivisi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in:</a:t>
            </a:r>
            <a:endParaRPr sz="23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4500" b="1" spc="10" dirty="0">
                <a:solidFill>
                  <a:srgbClr val="009648"/>
                </a:solidFill>
                <a:latin typeface="Arial"/>
                <a:cs typeface="Arial"/>
              </a:rPr>
              <a:t>8</a:t>
            </a:r>
            <a:r>
              <a:rPr lang="it-IT" sz="4500" b="1" spc="15" dirty="0">
                <a:solidFill>
                  <a:srgbClr val="009648"/>
                </a:solidFill>
                <a:latin typeface="Arial"/>
                <a:cs typeface="Arial"/>
              </a:rPr>
              <a:t>3</a:t>
            </a:r>
            <a:r>
              <a:rPr sz="4500" b="1" spc="-59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350" spc="5" dirty="0" err="1">
                <a:solidFill>
                  <a:srgbClr val="009648"/>
                </a:solidFill>
                <a:latin typeface="Arial MT"/>
                <a:cs typeface="Arial MT"/>
              </a:rPr>
              <a:t>autisti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soccorritori</a:t>
            </a:r>
            <a:endParaRPr lang="it-IT" sz="2350" spc="10" dirty="0">
              <a:solidFill>
                <a:srgbClr val="009648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endParaRPr sz="2350" dirty="0">
              <a:latin typeface="Arial MT"/>
              <a:cs typeface="Arial MT"/>
            </a:endParaRPr>
          </a:p>
          <a:p>
            <a:pPr marL="416559" indent="-404495">
              <a:lnSpc>
                <a:spcPct val="100000"/>
              </a:lnSpc>
              <a:spcBef>
                <a:spcPts val="45"/>
              </a:spcBef>
              <a:buSzPct val="191489"/>
              <a:buFont typeface="Arial"/>
              <a:buAutoNum type="arabicPlain"/>
              <a:tabLst>
                <a:tab pos="417195" algn="l"/>
              </a:tabLst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coordinatore</a:t>
            </a:r>
            <a:r>
              <a:rPr sz="2350" spc="2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amministrativo</a:t>
            </a:r>
            <a:r>
              <a:rPr sz="2350" spc="2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</a:t>
            </a:r>
            <a:r>
              <a:rPr sz="2350" spc="2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tempo</a:t>
            </a:r>
            <a:r>
              <a:rPr sz="2350" spc="2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 err="1">
                <a:solidFill>
                  <a:srgbClr val="009648"/>
                </a:solidFill>
                <a:latin typeface="Arial MT"/>
                <a:cs typeface="Arial MT"/>
              </a:rPr>
              <a:t>indeterminato</a:t>
            </a:r>
            <a:endParaRPr lang="it-IT" sz="2350" spc="5" dirty="0">
              <a:solidFill>
                <a:srgbClr val="009648"/>
              </a:solidFill>
              <a:latin typeface="Arial MT"/>
              <a:cs typeface="Arial MT"/>
            </a:endParaRPr>
          </a:p>
          <a:p>
            <a:pPr marL="416559" indent="-404495">
              <a:lnSpc>
                <a:spcPct val="100000"/>
              </a:lnSpc>
              <a:spcBef>
                <a:spcPts val="45"/>
              </a:spcBef>
              <a:buSzPct val="191489"/>
              <a:buFont typeface="Arial"/>
              <a:buAutoNum type="arabicPlain"/>
              <a:tabLst>
                <a:tab pos="417195" algn="l"/>
              </a:tabLst>
            </a:pPr>
            <a:endParaRPr sz="2350" dirty="0">
              <a:latin typeface="Arial MT"/>
              <a:cs typeface="Arial MT"/>
            </a:endParaRPr>
          </a:p>
          <a:p>
            <a:pPr marL="416559" indent="-404495">
              <a:lnSpc>
                <a:spcPct val="100000"/>
              </a:lnSpc>
              <a:spcBef>
                <a:spcPts val="40"/>
              </a:spcBef>
              <a:buSzPct val="191489"/>
              <a:buFont typeface="Arial"/>
              <a:buAutoNum type="arabicPlain"/>
              <a:tabLst>
                <a:tab pos="417195" algn="l"/>
              </a:tabLst>
            </a:pP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coordinatori</a:t>
            </a:r>
            <a:r>
              <a:rPr sz="2350" spc="-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 err="1">
                <a:solidFill>
                  <a:srgbClr val="009648"/>
                </a:solidFill>
                <a:latin typeface="Arial MT"/>
                <a:cs typeface="Arial MT"/>
              </a:rPr>
              <a:t>tecnici</a:t>
            </a:r>
            <a:endParaRPr sz="23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4500" b="1" spc="15" dirty="0">
                <a:solidFill>
                  <a:srgbClr val="009648"/>
                </a:solidFill>
                <a:latin typeface="Arial"/>
                <a:cs typeface="Arial"/>
              </a:rPr>
              <a:t>1</a:t>
            </a:r>
            <a:r>
              <a:rPr sz="4500" b="1" spc="-58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responsabile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amministrativa</a:t>
            </a:r>
            <a:endParaRPr sz="23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4500" b="1" spc="15" dirty="0">
                <a:solidFill>
                  <a:srgbClr val="009648"/>
                </a:solidFill>
                <a:latin typeface="Arial"/>
                <a:cs typeface="Arial"/>
              </a:rPr>
              <a:t>1</a:t>
            </a:r>
            <a:r>
              <a:rPr sz="4500" b="1" spc="-59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impiegata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d’ordine amministrativa</a:t>
            </a:r>
            <a:endParaRPr sz="23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4500" b="1" spc="15" dirty="0">
                <a:solidFill>
                  <a:srgbClr val="009648"/>
                </a:solidFill>
                <a:latin typeface="Arial"/>
                <a:cs typeface="Arial"/>
              </a:rPr>
              <a:t>4</a:t>
            </a:r>
            <a:r>
              <a:rPr sz="4500" b="1" spc="-59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impiegati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d’ordine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centralino</a:t>
            </a:r>
            <a:endParaRPr sz="23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4500" b="1" spc="15" dirty="0">
                <a:solidFill>
                  <a:srgbClr val="009648"/>
                </a:solidFill>
                <a:latin typeface="Arial"/>
                <a:cs typeface="Arial"/>
              </a:rPr>
              <a:t>1</a:t>
            </a:r>
            <a:r>
              <a:rPr sz="4500" b="1" spc="-59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coadiutore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tecnico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10560" y="2"/>
            <a:ext cx="5105400" cy="2552700"/>
          </a:xfrm>
          <a:custGeom>
            <a:avLst/>
            <a:gdLst/>
            <a:ahLst/>
            <a:cxnLst/>
            <a:rect l="l" t="t" r="r" b="b"/>
            <a:pathLst>
              <a:path w="5105400" h="2552700">
                <a:moveTo>
                  <a:pt x="5105107" y="0"/>
                </a:moveTo>
                <a:lnTo>
                  <a:pt x="0" y="0"/>
                </a:lnTo>
                <a:lnTo>
                  <a:pt x="48504" y="451"/>
                </a:lnTo>
                <a:lnTo>
                  <a:pt x="96788" y="1801"/>
                </a:lnTo>
                <a:lnTo>
                  <a:pt x="144845" y="4040"/>
                </a:lnTo>
                <a:lnTo>
                  <a:pt x="192667" y="7162"/>
                </a:lnTo>
                <a:lnTo>
                  <a:pt x="240245" y="11157"/>
                </a:lnTo>
                <a:lnTo>
                  <a:pt x="287571" y="16019"/>
                </a:lnTo>
                <a:lnTo>
                  <a:pt x="334638" y="21738"/>
                </a:lnTo>
                <a:lnTo>
                  <a:pt x="381438" y="28308"/>
                </a:lnTo>
                <a:lnTo>
                  <a:pt x="427962" y="35719"/>
                </a:lnTo>
                <a:lnTo>
                  <a:pt x="474203" y="43965"/>
                </a:lnTo>
                <a:lnTo>
                  <a:pt x="520152" y="53037"/>
                </a:lnTo>
                <a:lnTo>
                  <a:pt x="565802" y="62927"/>
                </a:lnTo>
                <a:lnTo>
                  <a:pt x="611145" y="73627"/>
                </a:lnTo>
                <a:lnTo>
                  <a:pt x="656172" y="85129"/>
                </a:lnTo>
                <a:lnTo>
                  <a:pt x="700876" y="97426"/>
                </a:lnTo>
                <a:lnTo>
                  <a:pt x="745249" y="110508"/>
                </a:lnTo>
                <a:lnTo>
                  <a:pt x="789282" y="124369"/>
                </a:lnTo>
                <a:lnTo>
                  <a:pt x="832969" y="139000"/>
                </a:lnTo>
                <a:lnTo>
                  <a:pt x="876300" y="154394"/>
                </a:lnTo>
                <a:lnTo>
                  <a:pt x="919267" y="170541"/>
                </a:lnTo>
                <a:lnTo>
                  <a:pt x="961864" y="187435"/>
                </a:lnTo>
                <a:lnTo>
                  <a:pt x="1004081" y="205067"/>
                </a:lnTo>
                <a:lnTo>
                  <a:pt x="1045912" y="223430"/>
                </a:lnTo>
                <a:lnTo>
                  <a:pt x="1087347" y="242515"/>
                </a:lnTo>
                <a:lnTo>
                  <a:pt x="1128379" y="262314"/>
                </a:lnTo>
                <a:lnTo>
                  <a:pt x="1169000" y="282820"/>
                </a:lnTo>
                <a:lnTo>
                  <a:pt x="1209201" y="304024"/>
                </a:lnTo>
                <a:lnTo>
                  <a:pt x="1248976" y="325919"/>
                </a:lnTo>
                <a:lnTo>
                  <a:pt x="1288316" y="348496"/>
                </a:lnTo>
                <a:lnTo>
                  <a:pt x="1327212" y="371747"/>
                </a:lnTo>
                <a:lnTo>
                  <a:pt x="1365658" y="395666"/>
                </a:lnTo>
                <a:lnTo>
                  <a:pt x="1403645" y="420242"/>
                </a:lnTo>
                <a:lnTo>
                  <a:pt x="1441164" y="445469"/>
                </a:lnTo>
                <a:lnTo>
                  <a:pt x="1478209" y="471339"/>
                </a:lnTo>
                <a:lnTo>
                  <a:pt x="1514771" y="497843"/>
                </a:lnTo>
                <a:lnTo>
                  <a:pt x="1550842" y="524974"/>
                </a:lnTo>
                <a:lnTo>
                  <a:pt x="1586414" y="552723"/>
                </a:lnTo>
                <a:lnTo>
                  <a:pt x="1621479" y="581083"/>
                </a:lnTo>
                <a:lnTo>
                  <a:pt x="1656029" y="610046"/>
                </a:lnTo>
                <a:lnTo>
                  <a:pt x="1690057" y="639603"/>
                </a:lnTo>
                <a:lnTo>
                  <a:pt x="1723553" y="669747"/>
                </a:lnTo>
                <a:lnTo>
                  <a:pt x="1756511" y="700470"/>
                </a:lnTo>
                <a:lnTo>
                  <a:pt x="1788922" y="731763"/>
                </a:lnTo>
                <a:lnTo>
                  <a:pt x="1820779" y="763619"/>
                </a:lnTo>
                <a:lnTo>
                  <a:pt x="1852072" y="796030"/>
                </a:lnTo>
                <a:lnTo>
                  <a:pt x="1882795" y="828988"/>
                </a:lnTo>
                <a:lnTo>
                  <a:pt x="1912939" y="862485"/>
                </a:lnTo>
                <a:lnTo>
                  <a:pt x="1942497" y="896512"/>
                </a:lnTo>
                <a:lnTo>
                  <a:pt x="1971459" y="931062"/>
                </a:lnTo>
                <a:lnTo>
                  <a:pt x="1999820" y="966127"/>
                </a:lnTo>
                <a:lnTo>
                  <a:pt x="2027569" y="1001699"/>
                </a:lnTo>
                <a:lnTo>
                  <a:pt x="2054700" y="1037770"/>
                </a:lnTo>
                <a:lnTo>
                  <a:pt x="2081204" y="1074332"/>
                </a:lnTo>
                <a:lnTo>
                  <a:pt x="2107074" y="1111377"/>
                </a:lnTo>
                <a:lnTo>
                  <a:pt x="2132301" y="1148896"/>
                </a:lnTo>
                <a:lnTo>
                  <a:pt x="2156878" y="1186883"/>
                </a:lnTo>
                <a:lnTo>
                  <a:pt x="2180796" y="1225329"/>
                </a:lnTo>
                <a:lnTo>
                  <a:pt x="2204048" y="1264225"/>
                </a:lnTo>
                <a:lnTo>
                  <a:pt x="2226625" y="1303565"/>
                </a:lnTo>
                <a:lnTo>
                  <a:pt x="2248520" y="1343340"/>
                </a:lnTo>
                <a:lnTo>
                  <a:pt x="2269724" y="1383541"/>
                </a:lnTo>
                <a:lnTo>
                  <a:pt x="2290230" y="1424162"/>
                </a:lnTo>
                <a:lnTo>
                  <a:pt x="2310029" y="1465194"/>
                </a:lnTo>
                <a:lnTo>
                  <a:pt x="2329115" y="1506630"/>
                </a:lnTo>
                <a:lnTo>
                  <a:pt x="2347477" y="1548460"/>
                </a:lnTo>
                <a:lnTo>
                  <a:pt x="2365110" y="1590677"/>
                </a:lnTo>
                <a:lnTo>
                  <a:pt x="2382004" y="1633274"/>
                </a:lnTo>
                <a:lnTo>
                  <a:pt x="2398152" y="1676242"/>
                </a:lnTo>
                <a:lnTo>
                  <a:pt x="2413545" y="1719573"/>
                </a:lnTo>
                <a:lnTo>
                  <a:pt x="2428176" y="1763259"/>
                </a:lnTo>
                <a:lnTo>
                  <a:pt x="2442037" y="1807293"/>
                </a:lnTo>
                <a:lnTo>
                  <a:pt x="2455120" y="1851666"/>
                </a:lnTo>
                <a:lnTo>
                  <a:pt x="2467417" y="1896370"/>
                </a:lnTo>
                <a:lnTo>
                  <a:pt x="2478919" y="1941398"/>
                </a:lnTo>
                <a:lnTo>
                  <a:pt x="2489619" y="1986741"/>
                </a:lnTo>
                <a:lnTo>
                  <a:pt x="2499509" y="2032391"/>
                </a:lnTo>
                <a:lnTo>
                  <a:pt x="2508581" y="2078340"/>
                </a:lnTo>
                <a:lnTo>
                  <a:pt x="2516827" y="2124581"/>
                </a:lnTo>
                <a:lnTo>
                  <a:pt x="2524239" y="2171106"/>
                </a:lnTo>
                <a:lnTo>
                  <a:pt x="2530808" y="2217906"/>
                </a:lnTo>
                <a:lnTo>
                  <a:pt x="2536528" y="2264973"/>
                </a:lnTo>
                <a:lnTo>
                  <a:pt x="2541389" y="2312300"/>
                </a:lnTo>
                <a:lnTo>
                  <a:pt x="2545385" y="2359878"/>
                </a:lnTo>
                <a:lnTo>
                  <a:pt x="2548506" y="2407700"/>
                </a:lnTo>
                <a:lnTo>
                  <a:pt x="2550746" y="2455758"/>
                </a:lnTo>
                <a:lnTo>
                  <a:pt x="2552095" y="2504043"/>
                </a:lnTo>
                <a:lnTo>
                  <a:pt x="2552547" y="2552547"/>
                </a:lnTo>
                <a:lnTo>
                  <a:pt x="2552999" y="2504043"/>
                </a:lnTo>
                <a:lnTo>
                  <a:pt x="2554348" y="2455758"/>
                </a:lnTo>
                <a:lnTo>
                  <a:pt x="2556588" y="2407700"/>
                </a:lnTo>
                <a:lnTo>
                  <a:pt x="2559709" y="2359878"/>
                </a:lnTo>
                <a:lnTo>
                  <a:pt x="2563705" y="2312300"/>
                </a:lnTo>
                <a:lnTo>
                  <a:pt x="2568566" y="2264973"/>
                </a:lnTo>
                <a:lnTo>
                  <a:pt x="2574286" y="2217906"/>
                </a:lnTo>
                <a:lnTo>
                  <a:pt x="2580855" y="2171106"/>
                </a:lnTo>
                <a:lnTo>
                  <a:pt x="2588267" y="2124581"/>
                </a:lnTo>
                <a:lnTo>
                  <a:pt x="2596513" y="2078340"/>
                </a:lnTo>
                <a:lnTo>
                  <a:pt x="2605584" y="2032391"/>
                </a:lnTo>
                <a:lnTo>
                  <a:pt x="2615474" y="1986741"/>
                </a:lnTo>
                <a:lnTo>
                  <a:pt x="2626175" y="1941398"/>
                </a:lnTo>
                <a:lnTo>
                  <a:pt x="2637677" y="1896370"/>
                </a:lnTo>
                <a:lnTo>
                  <a:pt x="2649973" y="1851666"/>
                </a:lnTo>
                <a:lnTo>
                  <a:pt x="2663056" y="1807293"/>
                </a:lnTo>
                <a:lnTo>
                  <a:pt x="2676917" y="1763259"/>
                </a:lnTo>
                <a:lnTo>
                  <a:pt x="2691548" y="1719573"/>
                </a:lnTo>
                <a:lnTo>
                  <a:pt x="2706941" y="1676242"/>
                </a:lnTo>
                <a:lnTo>
                  <a:pt x="2723089" y="1633274"/>
                </a:lnTo>
                <a:lnTo>
                  <a:pt x="2739983" y="1590677"/>
                </a:lnTo>
                <a:lnTo>
                  <a:pt x="2757615" y="1548460"/>
                </a:lnTo>
                <a:lnTo>
                  <a:pt x="2775978" y="1506630"/>
                </a:lnTo>
                <a:lnTo>
                  <a:pt x="2795063" y="1465194"/>
                </a:lnTo>
                <a:lnTo>
                  <a:pt x="2814862" y="1424162"/>
                </a:lnTo>
                <a:lnTo>
                  <a:pt x="2835368" y="1383541"/>
                </a:lnTo>
                <a:lnTo>
                  <a:pt x="2856572" y="1343340"/>
                </a:lnTo>
                <a:lnTo>
                  <a:pt x="2878467" y="1303565"/>
                </a:lnTo>
                <a:lnTo>
                  <a:pt x="2901044" y="1264225"/>
                </a:lnTo>
                <a:lnTo>
                  <a:pt x="2924296" y="1225329"/>
                </a:lnTo>
                <a:lnTo>
                  <a:pt x="2948214" y="1186883"/>
                </a:lnTo>
                <a:lnTo>
                  <a:pt x="2972790" y="1148896"/>
                </a:lnTo>
                <a:lnTo>
                  <a:pt x="2998017" y="1111377"/>
                </a:lnTo>
                <a:lnTo>
                  <a:pt x="3023887" y="1074332"/>
                </a:lnTo>
                <a:lnTo>
                  <a:pt x="3050391" y="1037770"/>
                </a:lnTo>
                <a:lnTo>
                  <a:pt x="3077522" y="1001699"/>
                </a:lnTo>
                <a:lnTo>
                  <a:pt x="3105272" y="966127"/>
                </a:lnTo>
                <a:lnTo>
                  <a:pt x="3133632" y="931062"/>
                </a:lnTo>
                <a:lnTo>
                  <a:pt x="3162594" y="896512"/>
                </a:lnTo>
                <a:lnTo>
                  <a:pt x="3192152" y="862485"/>
                </a:lnTo>
                <a:lnTo>
                  <a:pt x="3222296" y="828988"/>
                </a:lnTo>
                <a:lnTo>
                  <a:pt x="3253019" y="796030"/>
                </a:lnTo>
                <a:lnTo>
                  <a:pt x="3284312" y="763619"/>
                </a:lnTo>
                <a:lnTo>
                  <a:pt x="3316169" y="731763"/>
                </a:lnTo>
                <a:lnTo>
                  <a:pt x="3348580" y="700470"/>
                </a:lnTo>
                <a:lnTo>
                  <a:pt x="3381538" y="669747"/>
                </a:lnTo>
                <a:lnTo>
                  <a:pt x="3415034" y="639603"/>
                </a:lnTo>
                <a:lnTo>
                  <a:pt x="3449062" y="610046"/>
                </a:lnTo>
                <a:lnTo>
                  <a:pt x="3483612" y="581083"/>
                </a:lnTo>
                <a:lnTo>
                  <a:pt x="3518677" y="552723"/>
                </a:lnTo>
                <a:lnTo>
                  <a:pt x="3554249" y="524974"/>
                </a:lnTo>
                <a:lnTo>
                  <a:pt x="3590320" y="497843"/>
                </a:lnTo>
                <a:lnTo>
                  <a:pt x="3626882" y="471339"/>
                </a:lnTo>
                <a:lnTo>
                  <a:pt x="3663927" y="445469"/>
                </a:lnTo>
                <a:lnTo>
                  <a:pt x="3701447" y="420242"/>
                </a:lnTo>
                <a:lnTo>
                  <a:pt x="3739434" y="395666"/>
                </a:lnTo>
                <a:lnTo>
                  <a:pt x="3777880" y="371747"/>
                </a:lnTo>
                <a:lnTo>
                  <a:pt x="3816777" y="348496"/>
                </a:lnTo>
                <a:lnTo>
                  <a:pt x="3856116" y="325919"/>
                </a:lnTo>
                <a:lnTo>
                  <a:pt x="3895891" y="304024"/>
                </a:lnTo>
                <a:lnTo>
                  <a:pt x="3936093" y="282820"/>
                </a:lnTo>
                <a:lnTo>
                  <a:pt x="3976715" y="262314"/>
                </a:lnTo>
                <a:lnTo>
                  <a:pt x="4017747" y="242515"/>
                </a:lnTo>
                <a:lnTo>
                  <a:pt x="4059182" y="223430"/>
                </a:lnTo>
                <a:lnTo>
                  <a:pt x="4101013" y="205067"/>
                </a:lnTo>
                <a:lnTo>
                  <a:pt x="4143231" y="187435"/>
                </a:lnTo>
                <a:lnTo>
                  <a:pt x="4185827" y="170541"/>
                </a:lnTo>
                <a:lnTo>
                  <a:pt x="4228796" y="154394"/>
                </a:lnTo>
                <a:lnTo>
                  <a:pt x="4272127" y="139000"/>
                </a:lnTo>
                <a:lnTo>
                  <a:pt x="4315814" y="124369"/>
                </a:lnTo>
                <a:lnTo>
                  <a:pt x="4359848" y="110508"/>
                </a:lnTo>
                <a:lnTo>
                  <a:pt x="4404221" y="97426"/>
                </a:lnTo>
                <a:lnTo>
                  <a:pt x="4448925" y="85129"/>
                </a:lnTo>
                <a:lnTo>
                  <a:pt x="4493953" y="73627"/>
                </a:lnTo>
                <a:lnTo>
                  <a:pt x="4539296" y="62927"/>
                </a:lnTo>
                <a:lnTo>
                  <a:pt x="4584947" y="53037"/>
                </a:lnTo>
                <a:lnTo>
                  <a:pt x="4630897" y="43965"/>
                </a:lnTo>
                <a:lnTo>
                  <a:pt x="4677138" y="35719"/>
                </a:lnTo>
                <a:lnTo>
                  <a:pt x="4723663" y="28308"/>
                </a:lnTo>
                <a:lnTo>
                  <a:pt x="4770463" y="21738"/>
                </a:lnTo>
                <a:lnTo>
                  <a:pt x="4817531" y="16019"/>
                </a:lnTo>
                <a:lnTo>
                  <a:pt x="4864858" y="11157"/>
                </a:lnTo>
                <a:lnTo>
                  <a:pt x="4912437" y="7162"/>
                </a:lnTo>
                <a:lnTo>
                  <a:pt x="4960259" y="4040"/>
                </a:lnTo>
                <a:lnTo>
                  <a:pt x="5008317" y="1801"/>
                </a:lnTo>
                <a:lnTo>
                  <a:pt x="5056602" y="451"/>
                </a:lnTo>
                <a:lnTo>
                  <a:pt x="5105107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95648" y="7205815"/>
            <a:ext cx="2552700" cy="2552700"/>
          </a:xfrm>
          <a:custGeom>
            <a:avLst/>
            <a:gdLst/>
            <a:ahLst/>
            <a:cxnLst/>
            <a:rect l="l" t="t" r="r" b="b"/>
            <a:pathLst>
              <a:path w="2552700" h="2552700">
                <a:moveTo>
                  <a:pt x="2552547" y="0"/>
                </a:moveTo>
                <a:lnTo>
                  <a:pt x="2552551" y="383"/>
                </a:lnTo>
                <a:lnTo>
                  <a:pt x="0" y="2552547"/>
                </a:lnTo>
                <a:lnTo>
                  <a:pt x="48504" y="2552095"/>
                </a:lnTo>
                <a:lnTo>
                  <a:pt x="96789" y="2550746"/>
                </a:lnTo>
                <a:lnTo>
                  <a:pt x="144846" y="2548506"/>
                </a:lnTo>
                <a:lnTo>
                  <a:pt x="192668" y="2545385"/>
                </a:lnTo>
                <a:lnTo>
                  <a:pt x="240247" y="2541389"/>
                </a:lnTo>
                <a:lnTo>
                  <a:pt x="287573" y="2536528"/>
                </a:lnTo>
                <a:lnTo>
                  <a:pt x="334641" y="2530808"/>
                </a:lnTo>
                <a:lnTo>
                  <a:pt x="381441" y="2524239"/>
                </a:lnTo>
                <a:lnTo>
                  <a:pt x="427965" y="2516827"/>
                </a:lnTo>
                <a:lnTo>
                  <a:pt x="474206" y="2508582"/>
                </a:lnTo>
                <a:lnTo>
                  <a:pt x="520156" y="2499510"/>
                </a:lnTo>
                <a:lnTo>
                  <a:pt x="565806" y="2489620"/>
                </a:lnTo>
                <a:lnTo>
                  <a:pt x="611149" y="2478920"/>
                </a:lnTo>
                <a:lnTo>
                  <a:pt x="656176" y="2467417"/>
                </a:lnTo>
                <a:lnTo>
                  <a:pt x="700881" y="2455121"/>
                </a:lnTo>
                <a:lnTo>
                  <a:pt x="745254" y="2442038"/>
                </a:lnTo>
                <a:lnTo>
                  <a:pt x="789287" y="2428177"/>
                </a:lnTo>
                <a:lnTo>
                  <a:pt x="832974" y="2413546"/>
                </a:lnTo>
                <a:lnTo>
                  <a:pt x="876305" y="2398153"/>
                </a:lnTo>
                <a:lnTo>
                  <a:pt x="919273" y="2382005"/>
                </a:lnTo>
                <a:lnTo>
                  <a:pt x="961869" y="2365111"/>
                </a:lnTo>
                <a:lnTo>
                  <a:pt x="1004087" y="2347479"/>
                </a:lnTo>
                <a:lnTo>
                  <a:pt x="1045917" y="2329116"/>
                </a:lnTo>
                <a:lnTo>
                  <a:pt x="1087352" y="2310032"/>
                </a:lnTo>
                <a:lnTo>
                  <a:pt x="1128384" y="2290232"/>
                </a:lnTo>
                <a:lnTo>
                  <a:pt x="1169005" y="2269726"/>
                </a:lnTo>
                <a:lnTo>
                  <a:pt x="1209207" y="2248522"/>
                </a:lnTo>
                <a:lnTo>
                  <a:pt x="1248982" y="2226628"/>
                </a:lnTo>
                <a:lnTo>
                  <a:pt x="1288321" y="2204051"/>
                </a:lnTo>
                <a:lnTo>
                  <a:pt x="1327218" y="2180799"/>
                </a:lnTo>
                <a:lnTo>
                  <a:pt x="1365664" y="2156881"/>
                </a:lnTo>
                <a:lnTo>
                  <a:pt x="1403650" y="2132305"/>
                </a:lnTo>
                <a:lnTo>
                  <a:pt x="1441170" y="2107077"/>
                </a:lnTo>
                <a:lnTo>
                  <a:pt x="1478215" y="2081208"/>
                </a:lnTo>
                <a:lnTo>
                  <a:pt x="1514776" y="2054704"/>
                </a:lnTo>
                <a:lnTo>
                  <a:pt x="1550847" y="2027573"/>
                </a:lnTo>
                <a:lnTo>
                  <a:pt x="1586419" y="1999824"/>
                </a:lnTo>
                <a:lnTo>
                  <a:pt x="1621484" y="1971464"/>
                </a:lnTo>
                <a:lnTo>
                  <a:pt x="1656035" y="1942501"/>
                </a:lnTo>
                <a:lnTo>
                  <a:pt x="1690062" y="1912944"/>
                </a:lnTo>
                <a:lnTo>
                  <a:pt x="1723558" y="1882800"/>
                </a:lnTo>
                <a:lnTo>
                  <a:pt x="1756516" y="1852077"/>
                </a:lnTo>
                <a:lnTo>
                  <a:pt x="1788927" y="1820783"/>
                </a:lnTo>
                <a:lnTo>
                  <a:pt x="1820783" y="1788927"/>
                </a:lnTo>
                <a:lnTo>
                  <a:pt x="1852077" y="1756516"/>
                </a:lnTo>
                <a:lnTo>
                  <a:pt x="1882800" y="1723558"/>
                </a:lnTo>
                <a:lnTo>
                  <a:pt x="1912944" y="1690062"/>
                </a:lnTo>
                <a:lnTo>
                  <a:pt x="1942501" y="1656035"/>
                </a:lnTo>
                <a:lnTo>
                  <a:pt x="1971464" y="1621484"/>
                </a:lnTo>
                <a:lnTo>
                  <a:pt x="1999824" y="1586419"/>
                </a:lnTo>
                <a:lnTo>
                  <a:pt x="2027573" y="1550847"/>
                </a:lnTo>
                <a:lnTo>
                  <a:pt x="2054704" y="1514776"/>
                </a:lnTo>
                <a:lnTo>
                  <a:pt x="2081208" y="1478215"/>
                </a:lnTo>
                <a:lnTo>
                  <a:pt x="2107077" y="1441170"/>
                </a:lnTo>
                <a:lnTo>
                  <a:pt x="2132305" y="1403650"/>
                </a:lnTo>
                <a:lnTo>
                  <a:pt x="2156881" y="1365664"/>
                </a:lnTo>
                <a:lnTo>
                  <a:pt x="2180799" y="1327218"/>
                </a:lnTo>
                <a:lnTo>
                  <a:pt x="2204051" y="1288321"/>
                </a:lnTo>
                <a:lnTo>
                  <a:pt x="2226628" y="1248982"/>
                </a:lnTo>
                <a:lnTo>
                  <a:pt x="2248522" y="1209207"/>
                </a:lnTo>
                <a:lnTo>
                  <a:pt x="2269726" y="1169005"/>
                </a:lnTo>
                <a:lnTo>
                  <a:pt x="2290232" y="1128384"/>
                </a:lnTo>
                <a:lnTo>
                  <a:pt x="2310032" y="1087352"/>
                </a:lnTo>
                <a:lnTo>
                  <a:pt x="2329116" y="1045917"/>
                </a:lnTo>
                <a:lnTo>
                  <a:pt x="2347479" y="1004087"/>
                </a:lnTo>
                <a:lnTo>
                  <a:pt x="2365111" y="961869"/>
                </a:lnTo>
                <a:lnTo>
                  <a:pt x="2382005" y="919273"/>
                </a:lnTo>
                <a:lnTo>
                  <a:pt x="2398153" y="876305"/>
                </a:lnTo>
                <a:lnTo>
                  <a:pt x="2413546" y="832974"/>
                </a:lnTo>
                <a:lnTo>
                  <a:pt x="2428177" y="789287"/>
                </a:lnTo>
                <a:lnTo>
                  <a:pt x="2442038" y="745254"/>
                </a:lnTo>
                <a:lnTo>
                  <a:pt x="2455121" y="700881"/>
                </a:lnTo>
                <a:lnTo>
                  <a:pt x="2467417" y="656176"/>
                </a:lnTo>
                <a:lnTo>
                  <a:pt x="2478920" y="611149"/>
                </a:lnTo>
                <a:lnTo>
                  <a:pt x="2489620" y="565806"/>
                </a:lnTo>
                <a:lnTo>
                  <a:pt x="2499510" y="520156"/>
                </a:lnTo>
                <a:lnTo>
                  <a:pt x="2508582" y="474206"/>
                </a:lnTo>
                <a:lnTo>
                  <a:pt x="2516827" y="427965"/>
                </a:lnTo>
                <a:lnTo>
                  <a:pt x="2524239" y="381441"/>
                </a:lnTo>
                <a:lnTo>
                  <a:pt x="2530808" y="334641"/>
                </a:lnTo>
                <a:lnTo>
                  <a:pt x="2536528" y="287573"/>
                </a:lnTo>
                <a:lnTo>
                  <a:pt x="2541389" y="240247"/>
                </a:lnTo>
                <a:lnTo>
                  <a:pt x="2545385" y="192668"/>
                </a:lnTo>
                <a:lnTo>
                  <a:pt x="2548506" y="144846"/>
                </a:lnTo>
                <a:lnTo>
                  <a:pt x="2550746" y="96789"/>
                </a:lnTo>
                <a:lnTo>
                  <a:pt x="2552095" y="48504"/>
                </a:lnTo>
                <a:lnTo>
                  <a:pt x="2552547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6750050" cy="9758680"/>
            <a:chOff x="0" y="0"/>
            <a:chExt cx="6750050" cy="9758680"/>
          </a:xfrm>
        </p:grpSpPr>
        <p:sp>
          <p:nvSpPr>
            <p:cNvPr id="5" name="object 5"/>
            <p:cNvSpPr/>
            <p:nvPr/>
          </p:nvSpPr>
          <p:spPr>
            <a:xfrm>
              <a:off x="0" y="7206219"/>
              <a:ext cx="2552700" cy="2552700"/>
            </a:xfrm>
            <a:custGeom>
              <a:avLst/>
              <a:gdLst/>
              <a:ahLst/>
              <a:cxnLst/>
              <a:rect l="l" t="t" r="r" b="b"/>
              <a:pathLst>
                <a:path w="2552700" h="2552700">
                  <a:moveTo>
                    <a:pt x="0" y="0"/>
                  </a:moveTo>
                  <a:lnTo>
                    <a:pt x="447" y="48100"/>
                  </a:lnTo>
                  <a:lnTo>
                    <a:pt x="1797" y="96385"/>
                  </a:lnTo>
                  <a:lnTo>
                    <a:pt x="4036" y="144442"/>
                  </a:lnTo>
                  <a:lnTo>
                    <a:pt x="7158" y="192264"/>
                  </a:lnTo>
                  <a:lnTo>
                    <a:pt x="11153" y="239842"/>
                  </a:lnTo>
                  <a:lnTo>
                    <a:pt x="16015" y="287169"/>
                  </a:lnTo>
                  <a:lnTo>
                    <a:pt x="21734" y="334236"/>
                  </a:lnTo>
                  <a:lnTo>
                    <a:pt x="28304" y="381036"/>
                  </a:lnTo>
                  <a:lnTo>
                    <a:pt x="35716" y="427561"/>
                  </a:lnTo>
                  <a:lnTo>
                    <a:pt x="43961" y="473802"/>
                  </a:lnTo>
                  <a:lnTo>
                    <a:pt x="53033" y="519751"/>
                  </a:lnTo>
                  <a:lnTo>
                    <a:pt x="62923" y="565402"/>
                  </a:lnTo>
                  <a:lnTo>
                    <a:pt x="73623" y="610745"/>
                  </a:lnTo>
                  <a:lnTo>
                    <a:pt x="85125" y="655772"/>
                  </a:lnTo>
                  <a:lnTo>
                    <a:pt x="97422" y="700476"/>
                  </a:lnTo>
                  <a:lnTo>
                    <a:pt x="110505" y="744849"/>
                  </a:lnTo>
                  <a:lnTo>
                    <a:pt x="124365" y="788883"/>
                  </a:lnTo>
                  <a:lnTo>
                    <a:pt x="138997" y="832569"/>
                  </a:lnTo>
                  <a:lnTo>
                    <a:pt x="154390" y="875900"/>
                  </a:lnTo>
                  <a:lnTo>
                    <a:pt x="170538" y="918868"/>
                  </a:lnTo>
                  <a:lnTo>
                    <a:pt x="187432" y="961465"/>
                  </a:lnTo>
                  <a:lnTo>
                    <a:pt x="205064" y="1003682"/>
                  </a:lnTo>
                  <a:lnTo>
                    <a:pt x="223427" y="1045513"/>
                  </a:lnTo>
                  <a:lnTo>
                    <a:pt x="242512" y="1086948"/>
                  </a:lnTo>
                  <a:lnTo>
                    <a:pt x="262311" y="1127980"/>
                  </a:lnTo>
                  <a:lnTo>
                    <a:pt x="282817" y="1168601"/>
                  </a:lnTo>
                  <a:lnTo>
                    <a:pt x="304021" y="1208802"/>
                  </a:lnTo>
                  <a:lnTo>
                    <a:pt x="325916" y="1248577"/>
                  </a:lnTo>
                  <a:lnTo>
                    <a:pt x="348493" y="1287917"/>
                  </a:lnTo>
                  <a:lnTo>
                    <a:pt x="371744" y="1326814"/>
                  </a:lnTo>
                  <a:lnTo>
                    <a:pt x="395662" y="1365259"/>
                  </a:lnTo>
                  <a:lnTo>
                    <a:pt x="420239" y="1403246"/>
                  </a:lnTo>
                  <a:lnTo>
                    <a:pt x="445466" y="1440766"/>
                  </a:lnTo>
                  <a:lnTo>
                    <a:pt x="471336" y="1477810"/>
                  </a:lnTo>
                  <a:lnTo>
                    <a:pt x="497840" y="1514372"/>
                  </a:lnTo>
                  <a:lnTo>
                    <a:pt x="524971" y="1550443"/>
                  </a:lnTo>
                  <a:lnTo>
                    <a:pt x="552720" y="1586015"/>
                  </a:lnTo>
                  <a:lnTo>
                    <a:pt x="581080" y="1621080"/>
                  </a:lnTo>
                  <a:lnTo>
                    <a:pt x="610043" y="1655630"/>
                  </a:lnTo>
                  <a:lnTo>
                    <a:pt x="639601" y="1689657"/>
                  </a:lnTo>
                  <a:lnTo>
                    <a:pt x="669745" y="1723154"/>
                  </a:lnTo>
                  <a:lnTo>
                    <a:pt x="700467" y="1756112"/>
                  </a:lnTo>
                  <a:lnTo>
                    <a:pt x="731761" y="1788523"/>
                  </a:lnTo>
                  <a:lnTo>
                    <a:pt x="763617" y="1820379"/>
                  </a:lnTo>
                  <a:lnTo>
                    <a:pt x="796028" y="1851672"/>
                  </a:lnTo>
                  <a:lnTo>
                    <a:pt x="828986" y="1882395"/>
                  </a:lnTo>
                  <a:lnTo>
                    <a:pt x="862483" y="1912539"/>
                  </a:lnTo>
                  <a:lnTo>
                    <a:pt x="896510" y="1942096"/>
                  </a:lnTo>
                  <a:lnTo>
                    <a:pt x="931061" y="1971059"/>
                  </a:lnTo>
                  <a:lnTo>
                    <a:pt x="966126" y="1999419"/>
                  </a:lnTo>
                  <a:lnTo>
                    <a:pt x="1001698" y="2027168"/>
                  </a:lnTo>
                  <a:lnTo>
                    <a:pt x="1037769" y="2054299"/>
                  </a:lnTo>
                  <a:lnTo>
                    <a:pt x="1074331" y="2080803"/>
                  </a:lnTo>
                  <a:lnTo>
                    <a:pt x="1111376" y="2106673"/>
                  </a:lnTo>
                  <a:lnTo>
                    <a:pt x="1148896" y="2131900"/>
                  </a:lnTo>
                  <a:lnTo>
                    <a:pt x="1186883" y="2156477"/>
                  </a:lnTo>
                  <a:lnTo>
                    <a:pt x="1225328" y="2180395"/>
                  </a:lnTo>
                  <a:lnTo>
                    <a:pt x="1264225" y="2203646"/>
                  </a:lnTo>
                  <a:lnTo>
                    <a:pt x="1303565" y="2226223"/>
                  </a:lnTo>
                  <a:lnTo>
                    <a:pt x="1343340" y="2248118"/>
                  </a:lnTo>
                  <a:lnTo>
                    <a:pt x="1383542" y="2269322"/>
                  </a:lnTo>
                  <a:lnTo>
                    <a:pt x="1424163" y="2289828"/>
                  </a:lnTo>
                  <a:lnTo>
                    <a:pt x="1465195" y="2309627"/>
                  </a:lnTo>
                  <a:lnTo>
                    <a:pt x="1506631" y="2328712"/>
                  </a:lnTo>
                  <a:lnTo>
                    <a:pt x="1548461" y="2347075"/>
                  </a:lnTo>
                  <a:lnTo>
                    <a:pt x="1590679" y="2364707"/>
                  </a:lnTo>
                  <a:lnTo>
                    <a:pt x="1633276" y="2381601"/>
                  </a:lnTo>
                  <a:lnTo>
                    <a:pt x="1676244" y="2397749"/>
                  </a:lnTo>
                  <a:lnTo>
                    <a:pt x="1719576" y="2413142"/>
                  </a:lnTo>
                  <a:lnTo>
                    <a:pt x="1763262" y="2427773"/>
                  </a:lnTo>
                  <a:lnTo>
                    <a:pt x="1807296" y="2441634"/>
                  </a:lnTo>
                  <a:lnTo>
                    <a:pt x="1851669" y="2454717"/>
                  </a:lnTo>
                  <a:lnTo>
                    <a:pt x="1896374" y="2467013"/>
                  </a:lnTo>
                  <a:lnTo>
                    <a:pt x="1941402" y="2478515"/>
                  </a:lnTo>
                  <a:lnTo>
                    <a:pt x="1986745" y="2489215"/>
                  </a:lnTo>
                  <a:lnTo>
                    <a:pt x="2032396" y="2499105"/>
                  </a:lnTo>
                  <a:lnTo>
                    <a:pt x="2078345" y="2508177"/>
                  </a:lnTo>
                  <a:lnTo>
                    <a:pt x="2124587" y="2516423"/>
                  </a:lnTo>
                  <a:lnTo>
                    <a:pt x="2171112" y="2523834"/>
                  </a:lnTo>
                  <a:lnTo>
                    <a:pt x="2217912" y="2530404"/>
                  </a:lnTo>
                  <a:lnTo>
                    <a:pt x="2264980" y="2536124"/>
                  </a:lnTo>
                  <a:lnTo>
                    <a:pt x="2312307" y="2540985"/>
                  </a:lnTo>
                  <a:lnTo>
                    <a:pt x="2359886" y="2544980"/>
                  </a:lnTo>
                  <a:lnTo>
                    <a:pt x="2407708" y="2548102"/>
                  </a:lnTo>
                  <a:lnTo>
                    <a:pt x="2455766" y="2550341"/>
                  </a:lnTo>
                  <a:lnTo>
                    <a:pt x="2504051" y="2551691"/>
                  </a:lnTo>
                  <a:lnTo>
                    <a:pt x="2552556" y="2552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49732" cy="975836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831236" y="698481"/>
            <a:ext cx="8889365" cy="8371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31470">
              <a:lnSpc>
                <a:spcPct val="101299"/>
              </a:lnSpc>
              <a:spcBef>
                <a:spcPts val="95"/>
              </a:spcBef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Croce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15" dirty="0">
                <a:solidFill>
                  <a:srgbClr val="009648"/>
                </a:solidFill>
                <a:latin typeface="Arial MT"/>
                <a:cs typeface="Arial MT"/>
              </a:rPr>
              <a:t>Verde</a:t>
            </a:r>
            <a:r>
              <a:rPr sz="2350" spc="-35" dirty="0">
                <a:solidFill>
                  <a:srgbClr val="009648"/>
                </a:solidFill>
                <a:latin typeface="Arial MT"/>
                <a:cs typeface="Arial MT"/>
              </a:rPr>
              <a:t> Torino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dispone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di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un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consistente parco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automezzi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che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viene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costantemente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rinnovato, anche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nelle attrezzature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utilizzate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nei servizi per migliorare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la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sicurezza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l’efficacia.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Nel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202</a:t>
            </a:r>
            <a:r>
              <a:rPr lang="it-IT" sz="2350" spc="10" dirty="0">
                <a:solidFill>
                  <a:srgbClr val="009648"/>
                </a:solidFill>
                <a:latin typeface="Arial MT"/>
                <a:cs typeface="Arial MT"/>
              </a:rPr>
              <a:t>3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gli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automezzi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che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costituiscono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la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flotta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dell’ente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hanno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raggiunto 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il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numero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8</a:t>
            </a:r>
            <a:r>
              <a:rPr lang="it-IT" sz="2350" spc="10" dirty="0">
                <a:solidFill>
                  <a:srgbClr val="009648"/>
                </a:solidFill>
                <a:latin typeface="Arial MT"/>
                <a:cs typeface="Arial MT"/>
              </a:rPr>
              <a:t>9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automezzi,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comprendendo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ambulanze </a:t>
            </a:r>
            <a:r>
              <a:rPr sz="2350" spc="-6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adibite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al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trasporto sanitario urgente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o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secondario, furgoni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servizio,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autovetture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anche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un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-5" dirty="0">
                <a:solidFill>
                  <a:srgbClr val="009648"/>
                </a:solidFill>
                <a:latin typeface="Arial MT"/>
                <a:cs typeface="Arial MT"/>
              </a:rPr>
              <a:t>camper.</a:t>
            </a:r>
            <a:endParaRPr sz="2350" dirty="0">
              <a:latin typeface="Arial MT"/>
              <a:cs typeface="Arial MT"/>
            </a:endParaRPr>
          </a:p>
          <a:p>
            <a:pPr marL="12700" marR="151765">
              <a:lnSpc>
                <a:spcPct val="101299"/>
              </a:lnSpc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Nel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corso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del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202</a:t>
            </a:r>
            <a:r>
              <a:rPr lang="it-IT" sz="2350" spc="10" dirty="0">
                <a:solidFill>
                  <a:srgbClr val="009648"/>
                </a:solidFill>
                <a:latin typeface="Arial MT"/>
                <a:cs typeface="Arial MT"/>
              </a:rPr>
              <a:t>3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ha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effettuato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importanti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investimenti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volti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sia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 </a:t>
            </a:r>
            <a:r>
              <a:rPr sz="2350" spc="-63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rinnovare 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il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parco automezzi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che a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migliorare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condizioni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operative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delle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ns.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ambulanze. Gli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investimenti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sono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indirizzati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a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migliorare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la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sicurezza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al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confort sia dei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pazienti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che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trasportiamo,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sia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dei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nostri operatori.</a:t>
            </a:r>
            <a:endParaRPr sz="23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350" spc="-10" dirty="0">
                <a:solidFill>
                  <a:srgbClr val="009648"/>
                </a:solidFill>
                <a:latin typeface="Arial MT"/>
                <a:cs typeface="Arial MT"/>
              </a:rPr>
              <a:t>Tutte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le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nuove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ambulanze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sono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infatti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equipaggiate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con:</a:t>
            </a:r>
            <a:endParaRPr sz="2350" dirty="0">
              <a:latin typeface="Arial MT"/>
              <a:cs typeface="Arial MT"/>
            </a:endParaRPr>
          </a:p>
          <a:p>
            <a:pPr marL="12700" marR="5080">
              <a:lnSpc>
                <a:spcPct val="101299"/>
              </a:lnSpc>
              <a:buChar char="•"/>
              <a:tabLst>
                <a:tab pos="203200" algn="l"/>
              </a:tabLst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Impianto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sanificazione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costante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dell’aria,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sia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del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vano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sanitario </a:t>
            </a:r>
            <a:r>
              <a:rPr sz="2350" spc="-6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che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della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cabina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guida,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attraverso l’azione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automatica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e </a:t>
            </a:r>
            <a:r>
              <a:rPr sz="2350" spc="2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continua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del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sistema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di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pressione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negativa;</a:t>
            </a:r>
            <a:endParaRPr sz="2350" dirty="0">
              <a:latin typeface="Arial MT"/>
              <a:cs typeface="Arial MT"/>
            </a:endParaRPr>
          </a:p>
          <a:p>
            <a:pPr marL="12700" marR="813435">
              <a:lnSpc>
                <a:spcPct val="101299"/>
              </a:lnSpc>
              <a:buChar char="•"/>
              <a:tabLst>
                <a:tab pos="203200" algn="l"/>
              </a:tabLst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Barelle auto caricanti multilivello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che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garantiscono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maggior </a:t>
            </a:r>
            <a:r>
              <a:rPr sz="2350" spc="-6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confort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ai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pazienti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trasportati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nelle operazioni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caricamento/scaricamento;</a:t>
            </a:r>
            <a:endParaRPr sz="2350" dirty="0">
              <a:latin typeface="Arial MT"/>
              <a:cs typeface="Arial MT"/>
            </a:endParaRPr>
          </a:p>
          <a:p>
            <a:pPr marL="12700" marR="1870075">
              <a:lnSpc>
                <a:spcPct val="101299"/>
              </a:lnSpc>
              <a:spcBef>
                <a:spcPts val="5"/>
              </a:spcBef>
              <a:buChar char="•"/>
              <a:tabLst>
                <a:tab pos="203200" algn="l"/>
              </a:tabLst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Inverter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per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garantire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il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miglior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funzionamento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degli </a:t>
            </a:r>
            <a:r>
              <a:rPr sz="2350" spc="-64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elettromedicali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a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bordo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dell’ambulanza.</a:t>
            </a:r>
            <a:endParaRPr sz="2350" dirty="0">
              <a:latin typeface="Arial MT"/>
              <a:cs typeface="Arial MT"/>
            </a:endParaRPr>
          </a:p>
          <a:p>
            <a:pPr marL="12700" marR="579120">
              <a:lnSpc>
                <a:spcPct val="101299"/>
              </a:lnSpc>
              <a:buChar char="•"/>
              <a:tabLst>
                <a:tab pos="186055" algn="l"/>
              </a:tabLst>
            </a:pP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Attrezzature per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la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geolocalizzazione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dei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nostri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 mezzi e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dash </a:t>
            </a:r>
            <a:r>
              <a:rPr sz="2350" spc="-63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009648"/>
                </a:solidFill>
                <a:latin typeface="Arial MT"/>
                <a:cs typeface="Arial MT"/>
              </a:rPr>
              <a:t>cam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per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l’analisi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puntuale</a:t>
            </a:r>
            <a:r>
              <a:rPr sz="2350" spc="5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dei</a:t>
            </a:r>
            <a:r>
              <a:rPr sz="2350" dirty="0">
                <a:solidFill>
                  <a:srgbClr val="009648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009648"/>
                </a:solidFill>
                <a:latin typeface="Arial MT"/>
                <a:cs typeface="Arial MT"/>
              </a:rPr>
              <a:t>sinistri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5083" y="0"/>
            <a:ext cx="12210415" cy="9843770"/>
            <a:chOff x="-85083" y="0"/>
            <a:chExt cx="12210415" cy="984377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674100" cy="9758680"/>
            </a:xfrm>
            <a:custGeom>
              <a:avLst/>
              <a:gdLst/>
              <a:ahLst/>
              <a:cxnLst/>
              <a:rect l="l" t="t" r="r" b="b"/>
              <a:pathLst>
                <a:path w="8674100" h="9758680">
                  <a:moveTo>
                    <a:pt x="8674100" y="0"/>
                  </a:moveTo>
                  <a:lnTo>
                    <a:pt x="0" y="0"/>
                  </a:lnTo>
                  <a:lnTo>
                    <a:pt x="0" y="9758362"/>
                  </a:lnTo>
                  <a:lnTo>
                    <a:pt x="8674100" y="9758362"/>
                  </a:lnTo>
                  <a:lnTo>
                    <a:pt x="8674100" y="0"/>
                  </a:lnTo>
                  <a:close/>
                </a:path>
              </a:pathLst>
            </a:custGeom>
            <a:solidFill>
              <a:srgbClr val="009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85083" y="0"/>
              <a:ext cx="12210319" cy="984344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533486" y="8415609"/>
            <a:ext cx="4396740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50" b="1" spc="-35" dirty="0">
                <a:solidFill>
                  <a:srgbClr val="009648"/>
                </a:solidFill>
                <a:latin typeface="Arial"/>
                <a:cs typeface="Arial"/>
              </a:rPr>
              <a:t>Totale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personale</a:t>
            </a:r>
            <a:r>
              <a:rPr sz="2550" b="1" spc="-3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dipendente </a:t>
            </a:r>
            <a:r>
              <a:rPr sz="2550" b="1" spc="-69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iscritto</a:t>
            </a:r>
            <a:r>
              <a:rPr sz="2550" b="1" spc="-1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nel</a:t>
            </a:r>
            <a:r>
              <a:rPr sz="2550" b="1" spc="-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libro</a:t>
            </a:r>
            <a:r>
              <a:rPr sz="2550" b="1" spc="-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unico</a:t>
            </a:r>
            <a:endParaRPr sz="2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05746" y="432156"/>
            <a:ext cx="50609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lang="it-IT" sz="3400" b="1" spc="-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669420" y="8470209"/>
            <a:ext cx="719455" cy="719455"/>
          </a:xfrm>
          <a:custGeom>
            <a:avLst/>
            <a:gdLst/>
            <a:ahLst/>
            <a:cxnLst/>
            <a:rect l="l" t="t" r="r" b="b"/>
            <a:pathLst>
              <a:path w="719454" h="719454">
                <a:moveTo>
                  <a:pt x="359587" y="0"/>
                </a:moveTo>
                <a:lnTo>
                  <a:pt x="310794" y="3282"/>
                </a:lnTo>
                <a:lnTo>
                  <a:pt x="263996" y="12845"/>
                </a:lnTo>
                <a:lnTo>
                  <a:pt x="219622" y="28259"/>
                </a:lnTo>
                <a:lnTo>
                  <a:pt x="178099" y="49095"/>
                </a:lnTo>
                <a:lnTo>
                  <a:pt x="139856" y="74927"/>
                </a:lnTo>
                <a:lnTo>
                  <a:pt x="105322" y="105324"/>
                </a:lnTo>
                <a:lnTo>
                  <a:pt x="74926" y="139859"/>
                </a:lnTo>
                <a:lnTo>
                  <a:pt x="49095" y="178102"/>
                </a:lnTo>
                <a:lnTo>
                  <a:pt x="28258" y="219627"/>
                </a:lnTo>
                <a:lnTo>
                  <a:pt x="12845" y="264004"/>
                </a:lnTo>
                <a:lnTo>
                  <a:pt x="3282" y="310804"/>
                </a:lnTo>
                <a:lnTo>
                  <a:pt x="0" y="359600"/>
                </a:lnTo>
                <a:lnTo>
                  <a:pt x="3282" y="408396"/>
                </a:lnTo>
                <a:lnTo>
                  <a:pt x="12845" y="455196"/>
                </a:lnTo>
                <a:lnTo>
                  <a:pt x="28258" y="499573"/>
                </a:lnTo>
                <a:lnTo>
                  <a:pt x="49095" y="541098"/>
                </a:lnTo>
                <a:lnTo>
                  <a:pt x="74926" y="579341"/>
                </a:lnTo>
                <a:lnTo>
                  <a:pt x="105322" y="613876"/>
                </a:lnTo>
                <a:lnTo>
                  <a:pt x="139856" y="644273"/>
                </a:lnTo>
                <a:lnTo>
                  <a:pt x="178099" y="670105"/>
                </a:lnTo>
                <a:lnTo>
                  <a:pt x="219622" y="690941"/>
                </a:lnTo>
                <a:lnTo>
                  <a:pt x="263996" y="706355"/>
                </a:lnTo>
                <a:lnTo>
                  <a:pt x="310794" y="715918"/>
                </a:lnTo>
                <a:lnTo>
                  <a:pt x="359587" y="719200"/>
                </a:lnTo>
                <a:lnTo>
                  <a:pt x="408383" y="715918"/>
                </a:lnTo>
                <a:lnTo>
                  <a:pt x="455184" y="706355"/>
                </a:lnTo>
                <a:lnTo>
                  <a:pt x="499560" y="690941"/>
                </a:lnTo>
                <a:lnTo>
                  <a:pt x="541085" y="670105"/>
                </a:lnTo>
                <a:lnTo>
                  <a:pt x="579329" y="644273"/>
                </a:lnTo>
                <a:lnTo>
                  <a:pt x="613864" y="613876"/>
                </a:lnTo>
                <a:lnTo>
                  <a:pt x="644261" y="579341"/>
                </a:lnTo>
                <a:lnTo>
                  <a:pt x="670092" y="541098"/>
                </a:lnTo>
                <a:lnTo>
                  <a:pt x="690929" y="499573"/>
                </a:lnTo>
                <a:lnTo>
                  <a:pt x="706343" y="455196"/>
                </a:lnTo>
                <a:lnTo>
                  <a:pt x="715905" y="408396"/>
                </a:lnTo>
                <a:lnTo>
                  <a:pt x="719188" y="359600"/>
                </a:lnTo>
                <a:lnTo>
                  <a:pt x="715905" y="310804"/>
                </a:lnTo>
                <a:lnTo>
                  <a:pt x="706343" y="264004"/>
                </a:lnTo>
                <a:lnTo>
                  <a:pt x="690929" y="219627"/>
                </a:lnTo>
                <a:lnTo>
                  <a:pt x="670092" y="178102"/>
                </a:lnTo>
                <a:lnTo>
                  <a:pt x="644261" y="139859"/>
                </a:lnTo>
                <a:lnTo>
                  <a:pt x="613864" y="105324"/>
                </a:lnTo>
                <a:lnTo>
                  <a:pt x="579329" y="74927"/>
                </a:lnTo>
                <a:lnTo>
                  <a:pt x="541085" y="49095"/>
                </a:lnTo>
                <a:lnTo>
                  <a:pt x="499560" y="28259"/>
                </a:lnTo>
                <a:lnTo>
                  <a:pt x="455184" y="12845"/>
                </a:lnTo>
                <a:lnTo>
                  <a:pt x="408383" y="3282"/>
                </a:lnTo>
                <a:lnTo>
                  <a:pt x="359587" y="0"/>
                </a:lnTo>
                <a:close/>
              </a:path>
            </a:pathLst>
          </a:custGeom>
          <a:solidFill>
            <a:srgbClr val="009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796600" y="8528593"/>
            <a:ext cx="50609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lang="it-IT" sz="34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266962" y="1344683"/>
            <a:ext cx="1592580" cy="1592580"/>
          </a:xfrm>
          <a:custGeom>
            <a:avLst/>
            <a:gdLst/>
            <a:ahLst/>
            <a:cxnLst/>
            <a:rect l="l" t="t" r="r" b="b"/>
            <a:pathLst>
              <a:path w="1592580" h="1592580">
                <a:moveTo>
                  <a:pt x="796239" y="0"/>
                </a:moveTo>
                <a:lnTo>
                  <a:pt x="747734" y="1453"/>
                </a:lnTo>
                <a:lnTo>
                  <a:pt x="699998" y="5757"/>
                </a:lnTo>
                <a:lnTo>
                  <a:pt x="653114" y="12828"/>
                </a:lnTo>
                <a:lnTo>
                  <a:pt x="607165" y="22584"/>
                </a:lnTo>
                <a:lnTo>
                  <a:pt x="562234" y="34941"/>
                </a:lnTo>
                <a:lnTo>
                  <a:pt x="518405" y="49816"/>
                </a:lnTo>
                <a:lnTo>
                  <a:pt x="475761" y="67125"/>
                </a:lnTo>
                <a:lnTo>
                  <a:pt x="434386" y="86785"/>
                </a:lnTo>
                <a:lnTo>
                  <a:pt x="394362" y="108713"/>
                </a:lnTo>
                <a:lnTo>
                  <a:pt x="355773" y="132825"/>
                </a:lnTo>
                <a:lnTo>
                  <a:pt x="318702" y="159039"/>
                </a:lnTo>
                <a:lnTo>
                  <a:pt x="283232" y="187270"/>
                </a:lnTo>
                <a:lnTo>
                  <a:pt x="249447" y="217437"/>
                </a:lnTo>
                <a:lnTo>
                  <a:pt x="217431" y="249454"/>
                </a:lnTo>
                <a:lnTo>
                  <a:pt x="187265" y="283240"/>
                </a:lnTo>
                <a:lnTo>
                  <a:pt x="159034" y="318710"/>
                </a:lnTo>
                <a:lnTo>
                  <a:pt x="132821" y="355781"/>
                </a:lnTo>
                <a:lnTo>
                  <a:pt x="108710" y="394371"/>
                </a:lnTo>
                <a:lnTo>
                  <a:pt x="86782" y="434396"/>
                </a:lnTo>
                <a:lnTo>
                  <a:pt x="67123" y="475772"/>
                </a:lnTo>
                <a:lnTo>
                  <a:pt x="49814" y="518416"/>
                </a:lnTo>
                <a:lnTo>
                  <a:pt x="34940" y="562246"/>
                </a:lnTo>
                <a:lnTo>
                  <a:pt x="22584" y="607177"/>
                </a:lnTo>
                <a:lnTo>
                  <a:pt x="12828" y="653126"/>
                </a:lnTo>
                <a:lnTo>
                  <a:pt x="5757" y="700011"/>
                </a:lnTo>
                <a:lnTo>
                  <a:pt x="1453" y="747747"/>
                </a:lnTo>
                <a:lnTo>
                  <a:pt x="0" y="796251"/>
                </a:lnTo>
                <a:lnTo>
                  <a:pt x="1453" y="844756"/>
                </a:lnTo>
                <a:lnTo>
                  <a:pt x="5757" y="892492"/>
                </a:lnTo>
                <a:lnTo>
                  <a:pt x="12828" y="939377"/>
                </a:lnTo>
                <a:lnTo>
                  <a:pt x="22584" y="985326"/>
                </a:lnTo>
                <a:lnTo>
                  <a:pt x="34940" y="1030257"/>
                </a:lnTo>
                <a:lnTo>
                  <a:pt x="49814" y="1074086"/>
                </a:lnTo>
                <a:lnTo>
                  <a:pt x="67123" y="1116731"/>
                </a:lnTo>
                <a:lnTo>
                  <a:pt x="86782" y="1158107"/>
                </a:lnTo>
                <a:lnTo>
                  <a:pt x="108710" y="1198132"/>
                </a:lnTo>
                <a:lnTo>
                  <a:pt x="132821" y="1236721"/>
                </a:lnTo>
                <a:lnTo>
                  <a:pt x="159034" y="1273793"/>
                </a:lnTo>
                <a:lnTo>
                  <a:pt x="187265" y="1309263"/>
                </a:lnTo>
                <a:lnTo>
                  <a:pt x="217431" y="1343049"/>
                </a:lnTo>
                <a:lnTo>
                  <a:pt x="249447" y="1375066"/>
                </a:lnTo>
                <a:lnTo>
                  <a:pt x="283232" y="1405232"/>
                </a:lnTo>
                <a:lnTo>
                  <a:pt x="318702" y="1433464"/>
                </a:lnTo>
                <a:lnTo>
                  <a:pt x="355773" y="1459677"/>
                </a:lnTo>
                <a:lnTo>
                  <a:pt x="394362" y="1483790"/>
                </a:lnTo>
                <a:lnTo>
                  <a:pt x="434386" y="1505718"/>
                </a:lnTo>
                <a:lnTo>
                  <a:pt x="475761" y="1525378"/>
                </a:lnTo>
                <a:lnTo>
                  <a:pt x="518405" y="1542687"/>
                </a:lnTo>
                <a:lnTo>
                  <a:pt x="562234" y="1557562"/>
                </a:lnTo>
                <a:lnTo>
                  <a:pt x="607165" y="1569918"/>
                </a:lnTo>
                <a:lnTo>
                  <a:pt x="653114" y="1579674"/>
                </a:lnTo>
                <a:lnTo>
                  <a:pt x="699998" y="1586746"/>
                </a:lnTo>
                <a:lnTo>
                  <a:pt x="747734" y="1591050"/>
                </a:lnTo>
                <a:lnTo>
                  <a:pt x="796239" y="1592503"/>
                </a:lnTo>
                <a:lnTo>
                  <a:pt x="844745" y="1591050"/>
                </a:lnTo>
                <a:lnTo>
                  <a:pt x="892482" y="1586746"/>
                </a:lnTo>
                <a:lnTo>
                  <a:pt x="939367" y="1579674"/>
                </a:lnTo>
                <a:lnTo>
                  <a:pt x="985317" y="1569918"/>
                </a:lnTo>
                <a:lnTo>
                  <a:pt x="1030249" y="1557562"/>
                </a:lnTo>
                <a:lnTo>
                  <a:pt x="1074079" y="1542687"/>
                </a:lnTo>
                <a:lnTo>
                  <a:pt x="1116724" y="1525378"/>
                </a:lnTo>
                <a:lnTo>
                  <a:pt x="1158100" y="1505718"/>
                </a:lnTo>
                <a:lnTo>
                  <a:pt x="1198125" y="1483790"/>
                </a:lnTo>
                <a:lnTo>
                  <a:pt x="1236714" y="1459677"/>
                </a:lnTo>
                <a:lnTo>
                  <a:pt x="1273786" y="1433464"/>
                </a:lnTo>
                <a:lnTo>
                  <a:pt x="1309256" y="1405232"/>
                </a:lnTo>
                <a:lnTo>
                  <a:pt x="1343041" y="1375066"/>
                </a:lnTo>
                <a:lnTo>
                  <a:pt x="1375058" y="1343049"/>
                </a:lnTo>
                <a:lnTo>
                  <a:pt x="1405224" y="1309263"/>
                </a:lnTo>
                <a:lnTo>
                  <a:pt x="1433455" y="1273793"/>
                </a:lnTo>
                <a:lnTo>
                  <a:pt x="1459668" y="1236721"/>
                </a:lnTo>
                <a:lnTo>
                  <a:pt x="1483780" y="1198132"/>
                </a:lnTo>
                <a:lnTo>
                  <a:pt x="1505707" y="1158107"/>
                </a:lnTo>
                <a:lnTo>
                  <a:pt x="1525367" y="1116731"/>
                </a:lnTo>
                <a:lnTo>
                  <a:pt x="1542676" y="1074086"/>
                </a:lnTo>
                <a:lnTo>
                  <a:pt x="1557550" y="1030257"/>
                </a:lnTo>
                <a:lnTo>
                  <a:pt x="1569906" y="985326"/>
                </a:lnTo>
                <a:lnTo>
                  <a:pt x="1579662" y="939377"/>
                </a:lnTo>
                <a:lnTo>
                  <a:pt x="1586734" y="892492"/>
                </a:lnTo>
                <a:lnTo>
                  <a:pt x="1591037" y="844756"/>
                </a:lnTo>
                <a:lnTo>
                  <a:pt x="1592491" y="796251"/>
                </a:lnTo>
                <a:lnTo>
                  <a:pt x="1591037" y="747747"/>
                </a:lnTo>
                <a:lnTo>
                  <a:pt x="1586734" y="700011"/>
                </a:lnTo>
                <a:lnTo>
                  <a:pt x="1579662" y="653126"/>
                </a:lnTo>
                <a:lnTo>
                  <a:pt x="1569906" y="607177"/>
                </a:lnTo>
                <a:lnTo>
                  <a:pt x="1557550" y="562246"/>
                </a:lnTo>
                <a:lnTo>
                  <a:pt x="1542676" y="518416"/>
                </a:lnTo>
                <a:lnTo>
                  <a:pt x="1525367" y="475772"/>
                </a:lnTo>
                <a:lnTo>
                  <a:pt x="1505707" y="434396"/>
                </a:lnTo>
                <a:lnTo>
                  <a:pt x="1483780" y="394371"/>
                </a:lnTo>
                <a:lnTo>
                  <a:pt x="1459668" y="355781"/>
                </a:lnTo>
                <a:lnTo>
                  <a:pt x="1433455" y="318710"/>
                </a:lnTo>
                <a:lnTo>
                  <a:pt x="1405224" y="283240"/>
                </a:lnTo>
                <a:lnTo>
                  <a:pt x="1375058" y="249454"/>
                </a:lnTo>
                <a:lnTo>
                  <a:pt x="1343041" y="217437"/>
                </a:lnTo>
                <a:lnTo>
                  <a:pt x="1309256" y="187270"/>
                </a:lnTo>
                <a:lnTo>
                  <a:pt x="1273786" y="159039"/>
                </a:lnTo>
                <a:lnTo>
                  <a:pt x="1236714" y="132825"/>
                </a:lnTo>
                <a:lnTo>
                  <a:pt x="1198125" y="108713"/>
                </a:lnTo>
                <a:lnTo>
                  <a:pt x="1158100" y="86785"/>
                </a:lnTo>
                <a:lnTo>
                  <a:pt x="1116724" y="67125"/>
                </a:lnTo>
                <a:lnTo>
                  <a:pt x="1074079" y="49816"/>
                </a:lnTo>
                <a:lnTo>
                  <a:pt x="1030249" y="34941"/>
                </a:lnTo>
                <a:lnTo>
                  <a:pt x="985317" y="22584"/>
                </a:lnTo>
                <a:lnTo>
                  <a:pt x="939367" y="12828"/>
                </a:lnTo>
                <a:lnTo>
                  <a:pt x="892482" y="5757"/>
                </a:lnTo>
                <a:lnTo>
                  <a:pt x="844745" y="1453"/>
                </a:lnTo>
                <a:lnTo>
                  <a:pt x="796239" y="0"/>
                </a:lnTo>
                <a:close/>
              </a:path>
            </a:pathLst>
          </a:custGeom>
          <a:solidFill>
            <a:srgbClr val="0096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2410399" y="1839724"/>
            <a:ext cx="134683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400" b="1" spc="-5" dirty="0">
                <a:solidFill>
                  <a:srgbClr val="FFFFFF"/>
                </a:solidFill>
                <a:latin typeface="Arial"/>
                <a:cs typeface="Arial"/>
              </a:rPr>
              <a:t>84.750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99056" y="6701008"/>
            <a:ext cx="110617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lang="it-IT" sz="3400" b="1" spc="-5" dirty="0">
                <a:solidFill>
                  <a:srgbClr val="FFFFFF"/>
                </a:solidFill>
                <a:latin typeface="Arial"/>
                <a:cs typeface="Arial"/>
              </a:rPr>
              <a:t>367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161919" y="4511832"/>
            <a:ext cx="1732914" cy="1732914"/>
          </a:xfrm>
          <a:custGeom>
            <a:avLst/>
            <a:gdLst/>
            <a:ahLst/>
            <a:cxnLst/>
            <a:rect l="l" t="t" r="r" b="b"/>
            <a:pathLst>
              <a:path w="1732915" h="1732914">
                <a:moveTo>
                  <a:pt x="866152" y="0"/>
                </a:moveTo>
                <a:lnTo>
                  <a:pt x="818629" y="1281"/>
                </a:lnTo>
                <a:lnTo>
                  <a:pt x="771776" y="5082"/>
                </a:lnTo>
                <a:lnTo>
                  <a:pt x="725659" y="11336"/>
                </a:lnTo>
                <a:lnTo>
                  <a:pt x="680344" y="19977"/>
                </a:lnTo>
                <a:lnTo>
                  <a:pt x="635896" y="30939"/>
                </a:lnTo>
                <a:lnTo>
                  <a:pt x="592383" y="44156"/>
                </a:lnTo>
                <a:lnTo>
                  <a:pt x="549869" y="59562"/>
                </a:lnTo>
                <a:lnTo>
                  <a:pt x="508422" y="77091"/>
                </a:lnTo>
                <a:lnTo>
                  <a:pt x="468107" y="96676"/>
                </a:lnTo>
                <a:lnTo>
                  <a:pt x="428990" y="118253"/>
                </a:lnTo>
                <a:lnTo>
                  <a:pt x="391138" y="141754"/>
                </a:lnTo>
                <a:lnTo>
                  <a:pt x="354616" y="167114"/>
                </a:lnTo>
                <a:lnTo>
                  <a:pt x="319490" y="194267"/>
                </a:lnTo>
                <a:lnTo>
                  <a:pt x="285826" y="223147"/>
                </a:lnTo>
                <a:lnTo>
                  <a:pt x="253692" y="253687"/>
                </a:lnTo>
                <a:lnTo>
                  <a:pt x="223151" y="285821"/>
                </a:lnTo>
                <a:lnTo>
                  <a:pt x="194271" y="319485"/>
                </a:lnTo>
                <a:lnTo>
                  <a:pt x="167118" y="354610"/>
                </a:lnTo>
                <a:lnTo>
                  <a:pt x="141758" y="391132"/>
                </a:lnTo>
                <a:lnTo>
                  <a:pt x="118256" y="428985"/>
                </a:lnTo>
                <a:lnTo>
                  <a:pt x="96679" y="468102"/>
                </a:lnTo>
                <a:lnTo>
                  <a:pt x="77093" y="508417"/>
                </a:lnTo>
                <a:lnTo>
                  <a:pt x="59563" y="549864"/>
                </a:lnTo>
                <a:lnTo>
                  <a:pt x="44157" y="592378"/>
                </a:lnTo>
                <a:lnTo>
                  <a:pt x="30940" y="635892"/>
                </a:lnTo>
                <a:lnTo>
                  <a:pt x="19977" y="680340"/>
                </a:lnTo>
                <a:lnTo>
                  <a:pt x="11336" y="725656"/>
                </a:lnTo>
                <a:lnTo>
                  <a:pt x="5082" y="771774"/>
                </a:lnTo>
                <a:lnTo>
                  <a:pt x="1281" y="818628"/>
                </a:lnTo>
                <a:lnTo>
                  <a:pt x="0" y="866152"/>
                </a:lnTo>
                <a:lnTo>
                  <a:pt x="1281" y="913676"/>
                </a:lnTo>
                <a:lnTo>
                  <a:pt x="5082" y="960530"/>
                </a:lnTo>
                <a:lnTo>
                  <a:pt x="11336" y="1006649"/>
                </a:lnTo>
                <a:lnTo>
                  <a:pt x="19977" y="1051965"/>
                </a:lnTo>
                <a:lnTo>
                  <a:pt x="30940" y="1096413"/>
                </a:lnTo>
                <a:lnTo>
                  <a:pt x="44157" y="1139927"/>
                </a:lnTo>
                <a:lnTo>
                  <a:pt x="59563" y="1182440"/>
                </a:lnTo>
                <a:lnTo>
                  <a:pt x="77093" y="1223888"/>
                </a:lnTo>
                <a:lnTo>
                  <a:pt x="96679" y="1264203"/>
                </a:lnTo>
                <a:lnTo>
                  <a:pt x="118256" y="1303320"/>
                </a:lnTo>
                <a:lnTo>
                  <a:pt x="141758" y="1341172"/>
                </a:lnTo>
                <a:lnTo>
                  <a:pt x="167118" y="1377694"/>
                </a:lnTo>
                <a:lnTo>
                  <a:pt x="194271" y="1412820"/>
                </a:lnTo>
                <a:lnTo>
                  <a:pt x="223151" y="1446483"/>
                </a:lnTo>
                <a:lnTo>
                  <a:pt x="253692" y="1478618"/>
                </a:lnTo>
                <a:lnTo>
                  <a:pt x="285826" y="1509158"/>
                </a:lnTo>
                <a:lnTo>
                  <a:pt x="319490" y="1538037"/>
                </a:lnTo>
                <a:lnTo>
                  <a:pt x="354616" y="1565190"/>
                </a:lnTo>
                <a:lnTo>
                  <a:pt x="391138" y="1590550"/>
                </a:lnTo>
                <a:lnTo>
                  <a:pt x="428990" y="1614051"/>
                </a:lnTo>
                <a:lnTo>
                  <a:pt x="468107" y="1635628"/>
                </a:lnTo>
                <a:lnTo>
                  <a:pt x="508422" y="1655214"/>
                </a:lnTo>
                <a:lnTo>
                  <a:pt x="549869" y="1672743"/>
                </a:lnTo>
                <a:lnTo>
                  <a:pt x="592383" y="1688149"/>
                </a:lnTo>
                <a:lnTo>
                  <a:pt x="635896" y="1701366"/>
                </a:lnTo>
                <a:lnTo>
                  <a:pt x="680344" y="1712328"/>
                </a:lnTo>
                <a:lnTo>
                  <a:pt x="725659" y="1720969"/>
                </a:lnTo>
                <a:lnTo>
                  <a:pt x="771776" y="1727223"/>
                </a:lnTo>
                <a:lnTo>
                  <a:pt x="818629" y="1731023"/>
                </a:lnTo>
                <a:lnTo>
                  <a:pt x="866152" y="1732305"/>
                </a:lnTo>
                <a:lnTo>
                  <a:pt x="913676" y="1731023"/>
                </a:lnTo>
                <a:lnTo>
                  <a:pt x="960531" y="1727223"/>
                </a:lnTo>
                <a:lnTo>
                  <a:pt x="1006649" y="1720969"/>
                </a:lnTo>
                <a:lnTo>
                  <a:pt x="1051965" y="1712328"/>
                </a:lnTo>
                <a:lnTo>
                  <a:pt x="1096414" y="1701366"/>
                </a:lnTo>
                <a:lnTo>
                  <a:pt x="1139928" y="1688149"/>
                </a:lnTo>
                <a:lnTo>
                  <a:pt x="1182442" y="1672743"/>
                </a:lnTo>
                <a:lnTo>
                  <a:pt x="1223890" y="1655214"/>
                </a:lnTo>
                <a:lnTo>
                  <a:pt x="1264205" y="1635628"/>
                </a:lnTo>
                <a:lnTo>
                  <a:pt x="1303323" y="1614051"/>
                </a:lnTo>
                <a:lnTo>
                  <a:pt x="1341176" y="1590550"/>
                </a:lnTo>
                <a:lnTo>
                  <a:pt x="1377699" y="1565190"/>
                </a:lnTo>
                <a:lnTo>
                  <a:pt x="1412825" y="1538037"/>
                </a:lnTo>
                <a:lnTo>
                  <a:pt x="1446489" y="1509158"/>
                </a:lnTo>
                <a:lnTo>
                  <a:pt x="1478624" y="1478618"/>
                </a:lnTo>
                <a:lnTo>
                  <a:pt x="1509165" y="1446483"/>
                </a:lnTo>
                <a:lnTo>
                  <a:pt x="1538045" y="1412820"/>
                </a:lnTo>
                <a:lnTo>
                  <a:pt x="1565198" y="1377694"/>
                </a:lnTo>
                <a:lnTo>
                  <a:pt x="1590559" y="1341172"/>
                </a:lnTo>
                <a:lnTo>
                  <a:pt x="1614061" y="1303320"/>
                </a:lnTo>
                <a:lnTo>
                  <a:pt x="1635638" y="1264203"/>
                </a:lnTo>
                <a:lnTo>
                  <a:pt x="1655224" y="1223888"/>
                </a:lnTo>
                <a:lnTo>
                  <a:pt x="1672754" y="1182440"/>
                </a:lnTo>
                <a:lnTo>
                  <a:pt x="1688160" y="1139927"/>
                </a:lnTo>
                <a:lnTo>
                  <a:pt x="1701377" y="1096413"/>
                </a:lnTo>
                <a:lnTo>
                  <a:pt x="1712340" y="1051965"/>
                </a:lnTo>
                <a:lnTo>
                  <a:pt x="1720981" y="1006649"/>
                </a:lnTo>
                <a:lnTo>
                  <a:pt x="1727235" y="960530"/>
                </a:lnTo>
                <a:lnTo>
                  <a:pt x="1731036" y="913676"/>
                </a:lnTo>
                <a:lnTo>
                  <a:pt x="1732318" y="866152"/>
                </a:lnTo>
                <a:lnTo>
                  <a:pt x="1731036" y="818628"/>
                </a:lnTo>
                <a:lnTo>
                  <a:pt x="1727235" y="771774"/>
                </a:lnTo>
                <a:lnTo>
                  <a:pt x="1720981" y="725656"/>
                </a:lnTo>
                <a:lnTo>
                  <a:pt x="1712340" y="680340"/>
                </a:lnTo>
                <a:lnTo>
                  <a:pt x="1701377" y="635892"/>
                </a:lnTo>
                <a:lnTo>
                  <a:pt x="1688160" y="592378"/>
                </a:lnTo>
                <a:lnTo>
                  <a:pt x="1672754" y="549864"/>
                </a:lnTo>
                <a:lnTo>
                  <a:pt x="1655224" y="508417"/>
                </a:lnTo>
                <a:lnTo>
                  <a:pt x="1635638" y="468102"/>
                </a:lnTo>
                <a:lnTo>
                  <a:pt x="1614061" y="428985"/>
                </a:lnTo>
                <a:lnTo>
                  <a:pt x="1590559" y="391132"/>
                </a:lnTo>
                <a:lnTo>
                  <a:pt x="1565198" y="354610"/>
                </a:lnTo>
                <a:lnTo>
                  <a:pt x="1538045" y="319485"/>
                </a:lnTo>
                <a:lnTo>
                  <a:pt x="1509165" y="285821"/>
                </a:lnTo>
                <a:lnTo>
                  <a:pt x="1478624" y="253687"/>
                </a:lnTo>
                <a:lnTo>
                  <a:pt x="1446489" y="223147"/>
                </a:lnTo>
                <a:lnTo>
                  <a:pt x="1412825" y="194267"/>
                </a:lnTo>
                <a:lnTo>
                  <a:pt x="1377699" y="167114"/>
                </a:lnTo>
                <a:lnTo>
                  <a:pt x="1341176" y="141754"/>
                </a:lnTo>
                <a:lnTo>
                  <a:pt x="1303323" y="118253"/>
                </a:lnTo>
                <a:lnTo>
                  <a:pt x="1264205" y="96676"/>
                </a:lnTo>
                <a:lnTo>
                  <a:pt x="1223890" y="77091"/>
                </a:lnTo>
                <a:lnTo>
                  <a:pt x="1182442" y="59562"/>
                </a:lnTo>
                <a:lnTo>
                  <a:pt x="1139928" y="44156"/>
                </a:lnTo>
                <a:lnTo>
                  <a:pt x="1096414" y="30939"/>
                </a:lnTo>
                <a:lnTo>
                  <a:pt x="1051965" y="19977"/>
                </a:lnTo>
                <a:lnTo>
                  <a:pt x="1006649" y="11336"/>
                </a:lnTo>
                <a:lnTo>
                  <a:pt x="960531" y="5082"/>
                </a:lnTo>
                <a:lnTo>
                  <a:pt x="913676" y="1281"/>
                </a:lnTo>
                <a:lnTo>
                  <a:pt x="866152" y="0"/>
                </a:lnTo>
                <a:close/>
              </a:path>
            </a:pathLst>
          </a:custGeom>
          <a:solidFill>
            <a:srgbClr val="0096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255143" y="5076772"/>
            <a:ext cx="158686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it-IT" sz="3400" b="1" spc="-5" dirty="0">
                <a:solidFill>
                  <a:srgbClr val="FFFFFF"/>
                </a:solidFill>
                <a:latin typeface="Arial"/>
                <a:cs typeface="Arial"/>
              </a:rPr>
              <a:t>33.053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64158" y="3319394"/>
            <a:ext cx="194691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1.4</a:t>
            </a:r>
            <a:r>
              <a:rPr lang="it-IT" sz="3400" b="1" spc="-5" dirty="0">
                <a:solidFill>
                  <a:srgbClr val="FFFFFF"/>
                </a:solidFill>
                <a:latin typeface="Arial"/>
                <a:cs typeface="Arial"/>
              </a:rPr>
              <a:t>68</a:t>
            </a: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it-IT" sz="3400" b="1" spc="-5" dirty="0">
                <a:solidFill>
                  <a:srgbClr val="FFFFFF"/>
                </a:solidFill>
                <a:latin typeface="Arial"/>
                <a:cs typeface="Arial"/>
              </a:rPr>
              <a:t>027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980148" y="295546"/>
            <a:ext cx="1916430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50" spc="-5" dirty="0">
                <a:solidFill>
                  <a:srgbClr val="009648"/>
                </a:solidFill>
              </a:rPr>
              <a:t>Automezzi </a:t>
            </a:r>
            <a:r>
              <a:rPr sz="2550" dirty="0">
                <a:solidFill>
                  <a:srgbClr val="009648"/>
                </a:solidFill>
              </a:rPr>
              <a:t> in</a:t>
            </a:r>
            <a:r>
              <a:rPr sz="2550" spc="-95" dirty="0">
                <a:solidFill>
                  <a:srgbClr val="009648"/>
                </a:solidFill>
              </a:rPr>
              <a:t> </a:t>
            </a:r>
            <a:r>
              <a:rPr sz="2550" dirty="0">
                <a:solidFill>
                  <a:srgbClr val="009648"/>
                </a:solidFill>
              </a:rPr>
              <a:t>dotazione</a:t>
            </a:r>
            <a:endParaRPr sz="2550"/>
          </a:p>
        </p:txBody>
      </p:sp>
      <p:sp>
        <p:nvSpPr>
          <p:cNvPr id="16" name="object 16"/>
          <p:cNvSpPr txBox="1"/>
          <p:nvPr/>
        </p:nvSpPr>
        <p:spPr>
          <a:xfrm>
            <a:off x="13970018" y="1670602"/>
            <a:ext cx="2983865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50" b="1" spc="-35" dirty="0">
                <a:solidFill>
                  <a:srgbClr val="009648"/>
                </a:solidFill>
                <a:latin typeface="Arial"/>
                <a:cs typeface="Arial"/>
              </a:rPr>
              <a:t>Totale</a:t>
            </a:r>
            <a:r>
              <a:rPr sz="2550" b="1" spc="-1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 err="1">
                <a:solidFill>
                  <a:srgbClr val="009648"/>
                </a:solidFill>
                <a:latin typeface="Arial"/>
                <a:cs typeface="Arial"/>
              </a:rPr>
              <a:t>trasporti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lang="it-IT" sz="2550" b="1" spc="5" dirty="0">
                <a:solidFill>
                  <a:srgbClr val="009648"/>
                </a:solidFill>
                <a:latin typeface="Arial"/>
                <a:cs typeface="Arial"/>
              </a:rPr>
              <a:t>effettuati</a:t>
            </a:r>
            <a:r>
              <a:rPr sz="2550" b="1" spc="-8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 err="1">
                <a:solidFill>
                  <a:srgbClr val="009648"/>
                </a:solidFill>
                <a:latin typeface="Arial"/>
                <a:cs typeface="Arial"/>
              </a:rPr>
              <a:t>nel</a:t>
            </a:r>
            <a:r>
              <a:rPr lang="it-IT" sz="2550" b="1" dirty="0">
                <a:solidFill>
                  <a:srgbClr val="009648"/>
                </a:solidFill>
                <a:latin typeface="Arial"/>
                <a:cs typeface="Arial"/>
              </a:rPr>
              <a:t> 2023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13983" y="3212193"/>
            <a:ext cx="2594610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50" b="1" spc="-35" dirty="0">
                <a:solidFill>
                  <a:srgbClr val="009648"/>
                </a:solidFill>
                <a:latin typeface="Arial"/>
                <a:cs typeface="Arial"/>
              </a:rPr>
              <a:t>Totale </a:t>
            </a:r>
            <a:r>
              <a:rPr sz="2550" b="1" spc="-5" dirty="0">
                <a:solidFill>
                  <a:srgbClr val="009648"/>
                </a:solidFill>
                <a:latin typeface="Arial"/>
                <a:cs typeface="Arial"/>
              </a:rPr>
              <a:t>chilometri </a:t>
            </a:r>
            <a:r>
              <a:rPr sz="2550" b="1" spc="-69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percorsi</a:t>
            </a:r>
            <a:endParaRPr sz="2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80359" y="6607064"/>
            <a:ext cx="2414270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50" b="1" spc="-35" dirty="0">
                <a:solidFill>
                  <a:srgbClr val="009648"/>
                </a:solidFill>
                <a:latin typeface="Arial"/>
                <a:cs typeface="Arial"/>
              </a:rPr>
              <a:t>Totale </a:t>
            </a:r>
            <a:r>
              <a:rPr sz="2550" b="1" spc="-5" dirty="0">
                <a:solidFill>
                  <a:srgbClr val="009648"/>
                </a:solidFill>
                <a:latin typeface="Arial"/>
                <a:cs typeface="Arial"/>
              </a:rPr>
              <a:t>volontari </a:t>
            </a:r>
            <a:r>
              <a:rPr sz="2550" b="1" spc="-69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in</a:t>
            </a:r>
            <a:r>
              <a:rPr sz="2550" b="1" spc="-1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spc="-5" dirty="0">
                <a:solidFill>
                  <a:srgbClr val="009648"/>
                </a:solidFill>
                <a:latin typeface="Arial"/>
                <a:cs typeface="Arial"/>
              </a:rPr>
              <a:t>servizio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46940" y="4936520"/>
            <a:ext cx="3231515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02385">
              <a:lnSpc>
                <a:spcPct val="100000"/>
              </a:lnSpc>
              <a:spcBef>
                <a:spcPts val="100"/>
              </a:spcBef>
            </a:pPr>
            <a:r>
              <a:rPr sz="2550" b="1" spc="-35" dirty="0">
                <a:solidFill>
                  <a:srgbClr val="009648"/>
                </a:solidFill>
                <a:latin typeface="Arial"/>
                <a:cs typeface="Arial"/>
              </a:rPr>
              <a:t>Totale</a:t>
            </a:r>
            <a:r>
              <a:rPr sz="2550" b="1" spc="-4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ore</a:t>
            </a:r>
            <a:r>
              <a:rPr sz="2550" b="1" spc="-3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di </a:t>
            </a:r>
            <a:r>
              <a:rPr sz="2550" b="1" spc="-695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spc="-5" dirty="0">
                <a:solidFill>
                  <a:srgbClr val="009648"/>
                </a:solidFill>
                <a:latin typeface="Arial"/>
                <a:cs typeface="Arial"/>
              </a:rPr>
              <a:t>volontariato</a:t>
            </a:r>
            <a:r>
              <a:rPr sz="2550" b="1" spc="-80" dirty="0">
                <a:solidFill>
                  <a:srgbClr val="009648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009648"/>
                </a:solidFill>
                <a:latin typeface="Arial"/>
                <a:cs typeface="Arial"/>
              </a:rPr>
              <a:t>prestate</a:t>
            </a:r>
            <a:endParaRPr sz="2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707898" cy="984345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795814" y="0"/>
            <a:ext cx="2552700" cy="2552700"/>
          </a:xfrm>
          <a:custGeom>
            <a:avLst/>
            <a:gdLst/>
            <a:ahLst/>
            <a:cxnLst/>
            <a:rect l="l" t="t" r="r" b="b"/>
            <a:pathLst>
              <a:path w="2552700" h="2552700">
                <a:moveTo>
                  <a:pt x="0" y="0"/>
                </a:moveTo>
                <a:lnTo>
                  <a:pt x="2552384" y="2552162"/>
                </a:lnTo>
                <a:lnTo>
                  <a:pt x="2552381" y="2552546"/>
                </a:lnTo>
                <a:lnTo>
                  <a:pt x="2551929" y="2504041"/>
                </a:lnTo>
                <a:lnTo>
                  <a:pt x="2550579" y="2455757"/>
                </a:lnTo>
                <a:lnTo>
                  <a:pt x="2548340" y="2407700"/>
                </a:lnTo>
                <a:lnTo>
                  <a:pt x="2545218" y="2359878"/>
                </a:lnTo>
                <a:lnTo>
                  <a:pt x="2541223" y="2312300"/>
                </a:lnTo>
                <a:lnTo>
                  <a:pt x="2536361" y="2264974"/>
                </a:lnTo>
                <a:lnTo>
                  <a:pt x="2530642" y="2217907"/>
                </a:lnTo>
                <a:lnTo>
                  <a:pt x="2524072" y="2171107"/>
                </a:lnTo>
                <a:lnTo>
                  <a:pt x="2516661" y="2124583"/>
                </a:lnTo>
                <a:lnTo>
                  <a:pt x="2508415" y="2078342"/>
                </a:lnTo>
                <a:lnTo>
                  <a:pt x="2499343" y="2032393"/>
                </a:lnTo>
                <a:lnTo>
                  <a:pt x="2489453" y="1986743"/>
                </a:lnTo>
                <a:lnTo>
                  <a:pt x="2478753" y="1941400"/>
                </a:lnTo>
                <a:lnTo>
                  <a:pt x="2467251" y="1896373"/>
                </a:lnTo>
                <a:lnTo>
                  <a:pt x="2454954" y="1851669"/>
                </a:lnTo>
                <a:lnTo>
                  <a:pt x="2441872" y="1807296"/>
                </a:lnTo>
                <a:lnTo>
                  <a:pt x="2428011" y="1763263"/>
                </a:lnTo>
                <a:lnTo>
                  <a:pt x="2413380" y="1719576"/>
                </a:lnTo>
                <a:lnTo>
                  <a:pt x="2397986" y="1676245"/>
                </a:lnTo>
                <a:lnTo>
                  <a:pt x="2381839" y="1633278"/>
                </a:lnTo>
                <a:lnTo>
                  <a:pt x="2364945" y="1590681"/>
                </a:lnTo>
                <a:lnTo>
                  <a:pt x="2347313" y="1548464"/>
                </a:lnTo>
                <a:lnTo>
                  <a:pt x="2328950" y="1506633"/>
                </a:lnTo>
                <a:lnTo>
                  <a:pt x="2309865" y="1465198"/>
                </a:lnTo>
                <a:lnTo>
                  <a:pt x="2290066" y="1424166"/>
                </a:lnTo>
                <a:lnTo>
                  <a:pt x="2269560" y="1383546"/>
                </a:lnTo>
                <a:lnTo>
                  <a:pt x="2248356" y="1343344"/>
                </a:lnTo>
                <a:lnTo>
                  <a:pt x="2226461" y="1303569"/>
                </a:lnTo>
                <a:lnTo>
                  <a:pt x="2203884" y="1264229"/>
                </a:lnTo>
                <a:lnTo>
                  <a:pt x="2180633" y="1225333"/>
                </a:lnTo>
                <a:lnTo>
                  <a:pt x="2156715" y="1186887"/>
                </a:lnTo>
                <a:lnTo>
                  <a:pt x="2132138" y="1148900"/>
                </a:lnTo>
                <a:lnTo>
                  <a:pt x="2106911" y="1111381"/>
                </a:lnTo>
                <a:lnTo>
                  <a:pt x="2081041" y="1074336"/>
                </a:lnTo>
                <a:lnTo>
                  <a:pt x="2054537" y="1037774"/>
                </a:lnTo>
                <a:lnTo>
                  <a:pt x="2027406" y="1001703"/>
                </a:lnTo>
                <a:lnTo>
                  <a:pt x="1999657" y="966131"/>
                </a:lnTo>
                <a:lnTo>
                  <a:pt x="1971297" y="931066"/>
                </a:lnTo>
                <a:lnTo>
                  <a:pt x="1942334" y="896516"/>
                </a:lnTo>
                <a:lnTo>
                  <a:pt x="1912777" y="862488"/>
                </a:lnTo>
                <a:lnTo>
                  <a:pt x="1882633" y="828992"/>
                </a:lnTo>
                <a:lnTo>
                  <a:pt x="1851910" y="796034"/>
                </a:lnTo>
                <a:lnTo>
                  <a:pt x="1820617" y="763623"/>
                </a:lnTo>
                <a:lnTo>
                  <a:pt x="1788761" y="731766"/>
                </a:lnTo>
                <a:lnTo>
                  <a:pt x="1756350" y="700473"/>
                </a:lnTo>
                <a:lnTo>
                  <a:pt x="1723392" y="669750"/>
                </a:lnTo>
                <a:lnTo>
                  <a:pt x="1689895" y="639606"/>
                </a:lnTo>
                <a:lnTo>
                  <a:pt x="1655868" y="610048"/>
                </a:lnTo>
                <a:lnTo>
                  <a:pt x="1621318" y="581086"/>
                </a:lnTo>
                <a:lnTo>
                  <a:pt x="1586253" y="552725"/>
                </a:lnTo>
                <a:lnTo>
                  <a:pt x="1550681" y="524976"/>
                </a:lnTo>
                <a:lnTo>
                  <a:pt x="1514610" y="497845"/>
                </a:lnTo>
                <a:lnTo>
                  <a:pt x="1478048" y="471341"/>
                </a:lnTo>
                <a:lnTo>
                  <a:pt x="1441003" y="445471"/>
                </a:lnTo>
                <a:lnTo>
                  <a:pt x="1403484" y="420244"/>
                </a:lnTo>
                <a:lnTo>
                  <a:pt x="1365497" y="395667"/>
                </a:lnTo>
                <a:lnTo>
                  <a:pt x="1327052" y="371749"/>
                </a:lnTo>
                <a:lnTo>
                  <a:pt x="1288155" y="348497"/>
                </a:lnTo>
                <a:lnTo>
                  <a:pt x="1248815" y="325920"/>
                </a:lnTo>
                <a:lnTo>
                  <a:pt x="1209040" y="304025"/>
                </a:lnTo>
                <a:lnTo>
                  <a:pt x="1168839" y="282821"/>
                </a:lnTo>
                <a:lnTo>
                  <a:pt x="1128218" y="262315"/>
                </a:lnTo>
                <a:lnTo>
                  <a:pt x="1087186" y="242516"/>
                </a:lnTo>
                <a:lnTo>
                  <a:pt x="1045751" y="223431"/>
                </a:lnTo>
                <a:lnTo>
                  <a:pt x="1003920" y="205068"/>
                </a:lnTo>
                <a:lnTo>
                  <a:pt x="961703" y="187435"/>
                </a:lnTo>
                <a:lnTo>
                  <a:pt x="919106" y="170541"/>
                </a:lnTo>
                <a:lnTo>
                  <a:pt x="876138" y="154393"/>
                </a:lnTo>
                <a:lnTo>
                  <a:pt x="832807" y="139000"/>
                </a:lnTo>
                <a:lnTo>
                  <a:pt x="789121" y="124369"/>
                </a:lnTo>
                <a:lnTo>
                  <a:pt x="745087" y="110508"/>
                </a:lnTo>
                <a:lnTo>
                  <a:pt x="700714" y="97425"/>
                </a:lnTo>
                <a:lnTo>
                  <a:pt x="656010" y="85128"/>
                </a:lnTo>
                <a:lnTo>
                  <a:pt x="610982" y="73626"/>
                </a:lnTo>
                <a:lnTo>
                  <a:pt x="565640" y="62926"/>
                </a:lnTo>
                <a:lnTo>
                  <a:pt x="519989" y="53036"/>
                </a:lnTo>
                <a:lnTo>
                  <a:pt x="474040" y="43964"/>
                </a:lnTo>
                <a:lnTo>
                  <a:pt x="427799" y="35718"/>
                </a:lnTo>
                <a:lnTo>
                  <a:pt x="381274" y="28306"/>
                </a:lnTo>
                <a:lnTo>
                  <a:pt x="334474" y="21737"/>
                </a:lnTo>
                <a:lnTo>
                  <a:pt x="287407" y="16017"/>
                </a:lnTo>
                <a:lnTo>
                  <a:pt x="240080" y="11156"/>
                </a:lnTo>
                <a:lnTo>
                  <a:pt x="192502" y="7160"/>
                </a:lnTo>
                <a:lnTo>
                  <a:pt x="144680" y="4039"/>
                </a:lnTo>
                <a:lnTo>
                  <a:pt x="96622" y="1799"/>
                </a:lnTo>
                <a:lnTo>
                  <a:pt x="48338" y="450"/>
                </a:lnTo>
                <a:lnTo>
                  <a:pt x="0" y="0"/>
                </a:lnTo>
                <a:close/>
              </a:path>
            </a:pathLst>
          </a:custGeom>
          <a:solidFill>
            <a:srgbClr val="FF8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510405" y="2829852"/>
            <a:ext cx="3646804" cy="3646804"/>
            <a:chOff x="4510405" y="2829852"/>
            <a:chExt cx="3646804" cy="364680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0405" y="2829852"/>
              <a:ext cx="3646652" cy="364666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17116" y="3036566"/>
              <a:ext cx="3233420" cy="3233420"/>
            </a:xfrm>
            <a:custGeom>
              <a:avLst/>
              <a:gdLst/>
              <a:ahLst/>
              <a:cxnLst/>
              <a:rect l="l" t="t" r="r" b="b"/>
              <a:pathLst>
                <a:path w="3233420" h="3233420">
                  <a:moveTo>
                    <a:pt x="1616621" y="3233229"/>
                  </a:moveTo>
                  <a:lnTo>
                    <a:pt x="1568079" y="3232515"/>
                  </a:lnTo>
                  <a:lnTo>
                    <a:pt x="1519906" y="3230385"/>
                  </a:lnTo>
                  <a:lnTo>
                    <a:pt x="1472108" y="3226859"/>
                  </a:lnTo>
                  <a:lnTo>
                    <a:pt x="1424706" y="3221958"/>
                  </a:lnTo>
                  <a:lnTo>
                    <a:pt x="1377719" y="3215701"/>
                  </a:lnTo>
                  <a:lnTo>
                    <a:pt x="1331167" y="3208109"/>
                  </a:lnTo>
                  <a:lnTo>
                    <a:pt x="1285070" y="3199201"/>
                  </a:lnTo>
                  <a:lnTo>
                    <a:pt x="1239449" y="3188997"/>
                  </a:lnTo>
                  <a:lnTo>
                    <a:pt x="1194323" y="3177518"/>
                  </a:lnTo>
                  <a:lnTo>
                    <a:pt x="1149712" y="3164784"/>
                  </a:lnTo>
                  <a:lnTo>
                    <a:pt x="1105637" y="3150814"/>
                  </a:lnTo>
                  <a:lnTo>
                    <a:pt x="1062117" y="3135628"/>
                  </a:lnTo>
                  <a:lnTo>
                    <a:pt x="1019172" y="3119247"/>
                  </a:lnTo>
                  <a:lnTo>
                    <a:pt x="976823" y="3101691"/>
                  </a:lnTo>
                  <a:lnTo>
                    <a:pt x="935089" y="3082979"/>
                  </a:lnTo>
                  <a:lnTo>
                    <a:pt x="893990" y="3063131"/>
                  </a:lnTo>
                  <a:lnTo>
                    <a:pt x="853547" y="3042168"/>
                  </a:lnTo>
                  <a:lnTo>
                    <a:pt x="813779" y="3020109"/>
                  </a:lnTo>
                  <a:lnTo>
                    <a:pt x="774707" y="2996975"/>
                  </a:lnTo>
                  <a:lnTo>
                    <a:pt x="736350" y="2972785"/>
                  </a:lnTo>
                  <a:lnTo>
                    <a:pt x="698729" y="2947560"/>
                  </a:lnTo>
                  <a:lnTo>
                    <a:pt x="661862" y="2921319"/>
                  </a:lnTo>
                  <a:lnTo>
                    <a:pt x="625772" y="2894083"/>
                  </a:lnTo>
                  <a:lnTo>
                    <a:pt x="590476" y="2865872"/>
                  </a:lnTo>
                  <a:lnTo>
                    <a:pt x="555996" y="2836705"/>
                  </a:lnTo>
                  <a:lnTo>
                    <a:pt x="522352" y="2806602"/>
                  </a:lnTo>
                  <a:lnTo>
                    <a:pt x="489563" y="2775584"/>
                  </a:lnTo>
                  <a:lnTo>
                    <a:pt x="457649" y="2743671"/>
                  </a:lnTo>
                  <a:lnTo>
                    <a:pt x="426631" y="2710882"/>
                  </a:lnTo>
                  <a:lnTo>
                    <a:pt x="396528" y="2677237"/>
                  </a:lnTo>
                  <a:lnTo>
                    <a:pt x="367361" y="2642758"/>
                  </a:lnTo>
                  <a:lnTo>
                    <a:pt x="339149" y="2607462"/>
                  </a:lnTo>
                  <a:lnTo>
                    <a:pt x="311913" y="2571372"/>
                  </a:lnTo>
                  <a:lnTo>
                    <a:pt x="285672" y="2534506"/>
                  </a:lnTo>
                  <a:lnTo>
                    <a:pt x="260446" y="2496884"/>
                  </a:lnTo>
                  <a:lnTo>
                    <a:pt x="236257" y="2458527"/>
                  </a:lnTo>
                  <a:lnTo>
                    <a:pt x="213122" y="2419455"/>
                  </a:lnTo>
                  <a:lnTo>
                    <a:pt x="191063" y="2379687"/>
                  </a:lnTo>
                  <a:lnTo>
                    <a:pt x="170100" y="2339244"/>
                  </a:lnTo>
                  <a:lnTo>
                    <a:pt x="150252" y="2298145"/>
                  </a:lnTo>
                  <a:lnTo>
                    <a:pt x="131540" y="2256411"/>
                  </a:lnTo>
                  <a:lnTo>
                    <a:pt x="113983" y="2214062"/>
                  </a:lnTo>
                  <a:lnTo>
                    <a:pt x="97602" y="2171117"/>
                  </a:lnTo>
                  <a:lnTo>
                    <a:pt x="82416" y="2127597"/>
                  </a:lnTo>
                  <a:lnTo>
                    <a:pt x="68446" y="2083521"/>
                  </a:lnTo>
                  <a:lnTo>
                    <a:pt x="55711" y="2038910"/>
                  </a:lnTo>
                  <a:lnTo>
                    <a:pt x="44232" y="1993784"/>
                  </a:lnTo>
                  <a:lnTo>
                    <a:pt x="34028" y="1948162"/>
                  </a:lnTo>
                  <a:lnTo>
                    <a:pt x="25120" y="1902065"/>
                  </a:lnTo>
                  <a:lnTo>
                    <a:pt x="17528" y="1855513"/>
                  </a:lnTo>
                  <a:lnTo>
                    <a:pt x="11271" y="1808525"/>
                  </a:lnTo>
                  <a:lnTo>
                    <a:pt x="6370" y="1761122"/>
                  </a:lnTo>
                  <a:lnTo>
                    <a:pt x="2844" y="1713323"/>
                  </a:lnTo>
                  <a:lnTo>
                    <a:pt x="714" y="1665150"/>
                  </a:lnTo>
                  <a:lnTo>
                    <a:pt x="0" y="1616621"/>
                  </a:lnTo>
                  <a:lnTo>
                    <a:pt x="714" y="1568079"/>
                  </a:lnTo>
                  <a:lnTo>
                    <a:pt x="2844" y="1519906"/>
                  </a:lnTo>
                  <a:lnTo>
                    <a:pt x="6370" y="1472108"/>
                  </a:lnTo>
                  <a:lnTo>
                    <a:pt x="11271" y="1424706"/>
                  </a:lnTo>
                  <a:lnTo>
                    <a:pt x="17528" y="1377719"/>
                  </a:lnTo>
                  <a:lnTo>
                    <a:pt x="25120" y="1331167"/>
                  </a:lnTo>
                  <a:lnTo>
                    <a:pt x="34028" y="1285070"/>
                  </a:lnTo>
                  <a:lnTo>
                    <a:pt x="44232" y="1239449"/>
                  </a:lnTo>
                  <a:lnTo>
                    <a:pt x="55711" y="1194323"/>
                  </a:lnTo>
                  <a:lnTo>
                    <a:pt x="68446" y="1149712"/>
                  </a:lnTo>
                  <a:lnTo>
                    <a:pt x="82416" y="1105637"/>
                  </a:lnTo>
                  <a:lnTo>
                    <a:pt x="97602" y="1062117"/>
                  </a:lnTo>
                  <a:lnTo>
                    <a:pt x="113983" y="1019172"/>
                  </a:lnTo>
                  <a:lnTo>
                    <a:pt x="131540" y="976823"/>
                  </a:lnTo>
                  <a:lnTo>
                    <a:pt x="150252" y="935089"/>
                  </a:lnTo>
                  <a:lnTo>
                    <a:pt x="170100" y="893990"/>
                  </a:lnTo>
                  <a:lnTo>
                    <a:pt x="191063" y="853547"/>
                  </a:lnTo>
                  <a:lnTo>
                    <a:pt x="213122" y="813779"/>
                  </a:lnTo>
                  <a:lnTo>
                    <a:pt x="236257" y="774707"/>
                  </a:lnTo>
                  <a:lnTo>
                    <a:pt x="260446" y="736350"/>
                  </a:lnTo>
                  <a:lnTo>
                    <a:pt x="285672" y="698729"/>
                  </a:lnTo>
                  <a:lnTo>
                    <a:pt x="311913" y="661862"/>
                  </a:lnTo>
                  <a:lnTo>
                    <a:pt x="339149" y="625772"/>
                  </a:lnTo>
                  <a:lnTo>
                    <a:pt x="367361" y="590476"/>
                  </a:lnTo>
                  <a:lnTo>
                    <a:pt x="396528" y="555996"/>
                  </a:lnTo>
                  <a:lnTo>
                    <a:pt x="426631" y="522352"/>
                  </a:lnTo>
                  <a:lnTo>
                    <a:pt x="457649" y="489563"/>
                  </a:lnTo>
                  <a:lnTo>
                    <a:pt x="489563" y="457649"/>
                  </a:lnTo>
                  <a:lnTo>
                    <a:pt x="522352" y="426631"/>
                  </a:lnTo>
                  <a:lnTo>
                    <a:pt x="555996" y="396528"/>
                  </a:lnTo>
                  <a:lnTo>
                    <a:pt x="590476" y="367361"/>
                  </a:lnTo>
                  <a:lnTo>
                    <a:pt x="625772" y="339149"/>
                  </a:lnTo>
                  <a:lnTo>
                    <a:pt x="661862" y="311913"/>
                  </a:lnTo>
                  <a:lnTo>
                    <a:pt x="698729" y="285672"/>
                  </a:lnTo>
                  <a:lnTo>
                    <a:pt x="736350" y="260446"/>
                  </a:lnTo>
                  <a:lnTo>
                    <a:pt x="774707" y="236257"/>
                  </a:lnTo>
                  <a:lnTo>
                    <a:pt x="813779" y="213122"/>
                  </a:lnTo>
                  <a:lnTo>
                    <a:pt x="853547" y="191063"/>
                  </a:lnTo>
                  <a:lnTo>
                    <a:pt x="893990" y="170100"/>
                  </a:lnTo>
                  <a:lnTo>
                    <a:pt x="935089" y="150252"/>
                  </a:lnTo>
                  <a:lnTo>
                    <a:pt x="976823" y="131540"/>
                  </a:lnTo>
                  <a:lnTo>
                    <a:pt x="1019172" y="113983"/>
                  </a:lnTo>
                  <a:lnTo>
                    <a:pt x="1062117" y="97602"/>
                  </a:lnTo>
                  <a:lnTo>
                    <a:pt x="1105637" y="82416"/>
                  </a:lnTo>
                  <a:lnTo>
                    <a:pt x="1149712" y="68446"/>
                  </a:lnTo>
                  <a:lnTo>
                    <a:pt x="1194323" y="55711"/>
                  </a:lnTo>
                  <a:lnTo>
                    <a:pt x="1239449" y="44232"/>
                  </a:lnTo>
                  <a:lnTo>
                    <a:pt x="1285070" y="34028"/>
                  </a:lnTo>
                  <a:lnTo>
                    <a:pt x="1331167" y="25120"/>
                  </a:lnTo>
                  <a:lnTo>
                    <a:pt x="1377719" y="17528"/>
                  </a:lnTo>
                  <a:lnTo>
                    <a:pt x="1424706" y="11271"/>
                  </a:lnTo>
                  <a:lnTo>
                    <a:pt x="1472108" y="6370"/>
                  </a:lnTo>
                  <a:lnTo>
                    <a:pt x="1519906" y="2844"/>
                  </a:lnTo>
                  <a:lnTo>
                    <a:pt x="1568079" y="714"/>
                  </a:lnTo>
                  <a:lnTo>
                    <a:pt x="1616608" y="0"/>
                  </a:lnTo>
                  <a:lnTo>
                    <a:pt x="1665150" y="714"/>
                  </a:lnTo>
                  <a:lnTo>
                    <a:pt x="1713323" y="2844"/>
                  </a:lnTo>
                  <a:lnTo>
                    <a:pt x="1761122" y="6370"/>
                  </a:lnTo>
                  <a:lnTo>
                    <a:pt x="1808525" y="11271"/>
                  </a:lnTo>
                  <a:lnTo>
                    <a:pt x="1855513" y="17528"/>
                  </a:lnTo>
                  <a:lnTo>
                    <a:pt x="1902065" y="25120"/>
                  </a:lnTo>
                  <a:lnTo>
                    <a:pt x="1948162" y="34028"/>
                  </a:lnTo>
                  <a:lnTo>
                    <a:pt x="1993784" y="44232"/>
                  </a:lnTo>
                  <a:lnTo>
                    <a:pt x="2038910" y="55711"/>
                  </a:lnTo>
                  <a:lnTo>
                    <a:pt x="2083521" y="68446"/>
                  </a:lnTo>
                  <a:lnTo>
                    <a:pt x="2127597" y="82416"/>
                  </a:lnTo>
                  <a:lnTo>
                    <a:pt x="2171117" y="97602"/>
                  </a:lnTo>
                  <a:lnTo>
                    <a:pt x="2214062" y="113983"/>
                  </a:lnTo>
                  <a:lnTo>
                    <a:pt x="2256411" y="131540"/>
                  </a:lnTo>
                  <a:lnTo>
                    <a:pt x="2298145" y="150252"/>
                  </a:lnTo>
                  <a:lnTo>
                    <a:pt x="2339244" y="170100"/>
                  </a:lnTo>
                  <a:lnTo>
                    <a:pt x="2379687" y="191063"/>
                  </a:lnTo>
                  <a:lnTo>
                    <a:pt x="2419455" y="213122"/>
                  </a:lnTo>
                  <a:lnTo>
                    <a:pt x="2458527" y="236257"/>
                  </a:lnTo>
                  <a:lnTo>
                    <a:pt x="2496884" y="260446"/>
                  </a:lnTo>
                  <a:lnTo>
                    <a:pt x="2534506" y="285672"/>
                  </a:lnTo>
                  <a:lnTo>
                    <a:pt x="2571372" y="311913"/>
                  </a:lnTo>
                  <a:lnTo>
                    <a:pt x="2607462" y="339149"/>
                  </a:lnTo>
                  <a:lnTo>
                    <a:pt x="2642758" y="367361"/>
                  </a:lnTo>
                  <a:lnTo>
                    <a:pt x="2677237" y="396528"/>
                  </a:lnTo>
                  <a:lnTo>
                    <a:pt x="2710882" y="426631"/>
                  </a:lnTo>
                  <a:lnTo>
                    <a:pt x="2743671" y="457649"/>
                  </a:lnTo>
                  <a:lnTo>
                    <a:pt x="2775584" y="489563"/>
                  </a:lnTo>
                  <a:lnTo>
                    <a:pt x="2806602" y="522352"/>
                  </a:lnTo>
                  <a:lnTo>
                    <a:pt x="2836705" y="555996"/>
                  </a:lnTo>
                  <a:lnTo>
                    <a:pt x="2865872" y="590476"/>
                  </a:lnTo>
                  <a:lnTo>
                    <a:pt x="2894083" y="625772"/>
                  </a:lnTo>
                  <a:lnTo>
                    <a:pt x="2921319" y="661862"/>
                  </a:lnTo>
                  <a:lnTo>
                    <a:pt x="2947560" y="698729"/>
                  </a:lnTo>
                  <a:lnTo>
                    <a:pt x="2972785" y="736350"/>
                  </a:lnTo>
                  <a:lnTo>
                    <a:pt x="2996975" y="774707"/>
                  </a:lnTo>
                  <a:lnTo>
                    <a:pt x="3020109" y="813779"/>
                  </a:lnTo>
                  <a:lnTo>
                    <a:pt x="3042168" y="853547"/>
                  </a:lnTo>
                  <a:lnTo>
                    <a:pt x="3063131" y="893990"/>
                  </a:lnTo>
                  <a:lnTo>
                    <a:pt x="3082979" y="935089"/>
                  </a:lnTo>
                  <a:lnTo>
                    <a:pt x="3101691" y="976823"/>
                  </a:lnTo>
                  <a:lnTo>
                    <a:pt x="3119247" y="1019172"/>
                  </a:lnTo>
                  <a:lnTo>
                    <a:pt x="3135628" y="1062117"/>
                  </a:lnTo>
                  <a:lnTo>
                    <a:pt x="3150814" y="1105637"/>
                  </a:lnTo>
                  <a:lnTo>
                    <a:pt x="3164784" y="1149712"/>
                  </a:lnTo>
                  <a:lnTo>
                    <a:pt x="3177518" y="1194323"/>
                  </a:lnTo>
                  <a:lnTo>
                    <a:pt x="3188997" y="1239449"/>
                  </a:lnTo>
                  <a:lnTo>
                    <a:pt x="3199201" y="1285070"/>
                  </a:lnTo>
                  <a:lnTo>
                    <a:pt x="3208109" y="1331167"/>
                  </a:lnTo>
                  <a:lnTo>
                    <a:pt x="3215701" y="1377719"/>
                  </a:lnTo>
                  <a:lnTo>
                    <a:pt x="3221958" y="1424706"/>
                  </a:lnTo>
                  <a:lnTo>
                    <a:pt x="3226859" y="1472108"/>
                  </a:lnTo>
                  <a:lnTo>
                    <a:pt x="3230385" y="1519906"/>
                  </a:lnTo>
                  <a:lnTo>
                    <a:pt x="3232515" y="1568079"/>
                  </a:lnTo>
                  <a:lnTo>
                    <a:pt x="3233229" y="1616608"/>
                  </a:lnTo>
                  <a:lnTo>
                    <a:pt x="3232515" y="1665150"/>
                  </a:lnTo>
                  <a:lnTo>
                    <a:pt x="3230385" y="1713323"/>
                  </a:lnTo>
                  <a:lnTo>
                    <a:pt x="3226859" y="1761122"/>
                  </a:lnTo>
                  <a:lnTo>
                    <a:pt x="3221958" y="1808525"/>
                  </a:lnTo>
                  <a:lnTo>
                    <a:pt x="3215701" y="1855513"/>
                  </a:lnTo>
                  <a:lnTo>
                    <a:pt x="3208109" y="1902065"/>
                  </a:lnTo>
                  <a:lnTo>
                    <a:pt x="3199201" y="1948162"/>
                  </a:lnTo>
                  <a:lnTo>
                    <a:pt x="3188997" y="1993784"/>
                  </a:lnTo>
                  <a:lnTo>
                    <a:pt x="3177518" y="2038910"/>
                  </a:lnTo>
                  <a:lnTo>
                    <a:pt x="3164784" y="2083521"/>
                  </a:lnTo>
                  <a:lnTo>
                    <a:pt x="3150814" y="2127597"/>
                  </a:lnTo>
                  <a:lnTo>
                    <a:pt x="3135628" y="2171117"/>
                  </a:lnTo>
                  <a:lnTo>
                    <a:pt x="3119247" y="2214062"/>
                  </a:lnTo>
                  <a:lnTo>
                    <a:pt x="3101691" y="2256411"/>
                  </a:lnTo>
                  <a:lnTo>
                    <a:pt x="3082979" y="2298145"/>
                  </a:lnTo>
                  <a:lnTo>
                    <a:pt x="3063131" y="2339244"/>
                  </a:lnTo>
                  <a:lnTo>
                    <a:pt x="3042168" y="2379687"/>
                  </a:lnTo>
                  <a:lnTo>
                    <a:pt x="3020109" y="2419455"/>
                  </a:lnTo>
                  <a:lnTo>
                    <a:pt x="2996975" y="2458527"/>
                  </a:lnTo>
                  <a:lnTo>
                    <a:pt x="2972785" y="2496884"/>
                  </a:lnTo>
                  <a:lnTo>
                    <a:pt x="2947560" y="2534506"/>
                  </a:lnTo>
                  <a:lnTo>
                    <a:pt x="2921319" y="2571372"/>
                  </a:lnTo>
                  <a:lnTo>
                    <a:pt x="2894083" y="2607462"/>
                  </a:lnTo>
                  <a:lnTo>
                    <a:pt x="2865872" y="2642758"/>
                  </a:lnTo>
                  <a:lnTo>
                    <a:pt x="2836705" y="2677237"/>
                  </a:lnTo>
                  <a:lnTo>
                    <a:pt x="2806602" y="2710882"/>
                  </a:lnTo>
                  <a:lnTo>
                    <a:pt x="2775584" y="2743671"/>
                  </a:lnTo>
                  <a:lnTo>
                    <a:pt x="2743671" y="2775584"/>
                  </a:lnTo>
                  <a:lnTo>
                    <a:pt x="2710882" y="2806602"/>
                  </a:lnTo>
                  <a:lnTo>
                    <a:pt x="2677237" y="2836705"/>
                  </a:lnTo>
                  <a:lnTo>
                    <a:pt x="2642758" y="2865872"/>
                  </a:lnTo>
                  <a:lnTo>
                    <a:pt x="2607462" y="2894083"/>
                  </a:lnTo>
                  <a:lnTo>
                    <a:pt x="2571372" y="2921319"/>
                  </a:lnTo>
                  <a:lnTo>
                    <a:pt x="2534506" y="2947560"/>
                  </a:lnTo>
                  <a:lnTo>
                    <a:pt x="2496884" y="2972785"/>
                  </a:lnTo>
                  <a:lnTo>
                    <a:pt x="2458527" y="2996975"/>
                  </a:lnTo>
                  <a:lnTo>
                    <a:pt x="2419455" y="3020109"/>
                  </a:lnTo>
                  <a:lnTo>
                    <a:pt x="2379687" y="3042168"/>
                  </a:lnTo>
                  <a:lnTo>
                    <a:pt x="2339244" y="3063131"/>
                  </a:lnTo>
                  <a:lnTo>
                    <a:pt x="2298145" y="3082979"/>
                  </a:lnTo>
                  <a:lnTo>
                    <a:pt x="2256411" y="3101691"/>
                  </a:lnTo>
                  <a:lnTo>
                    <a:pt x="2214062" y="3119247"/>
                  </a:lnTo>
                  <a:lnTo>
                    <a:pt x="2171117" y="3135628"/>
                  </a:lnTo>
                  <a:lnTo>
                    <a:pt x="2127597" y="3150814"/>
                  </a:lnTo>
                  <a:lnTo>
                    <a:pt x="2083521" y="3164784"/>
                  </a:lnTo>
                  <a:lnTo>
                    <a:pt x="2038910" y="3177518"/>
                  </a:lnTo>
                  <a:lnTo>
                    <a:pt x="1993784" y="3188997"/>
                  </a:lnTo>
                  <a:lnTo>
                    <a:pt x="1948162" y="3199201"/>
                  </a:lnTo>
                  <a:lnTo>
                    <a:pt x="1902065" y="3208109"/>
                  </a:lnTo>
                  <a:lnTo>
                    <a:pt x="1855513" y="3215701"/>
                  </a:lnTo>
                  <a:lnTo>
                    <a:pt x="1808525" y="3221958"/>
                  </a:lnTo>
                  <a:lnTo>
                    <a:pt x="1761122" y="3226859"/>
                  </a:lnTo>
                  <a:lnTo>
                    <a:pt x="1713323" y="3230385"/>
                  </a:lnTo>
                  <a:lnTo>
                    <a:pt x="1665150" y="3232515"/>
                  </a:lnTo>
                  <a:lnTo>
                    <a:pt x="1616621" y="3233229"/>
                  </a:lnTo>
                  <a:close/>
                </a:path>
              </a:pathLst>
            </a:custGeom>
            <a:ln w="85090">
              <a:solidFill>
                <a:srgbClr val="FF8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276242" y="1334263"/>
            <a:ext cx="4158615" cy="6920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3180">
              <a:lnSpc>
                <a:spcPct val="101299"/>
              </a:lnSpc>
              <a:spcBef>
                <a:spcPts val="95"/>
              </a:spcBef>
            </a:pP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I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soci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della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Croce </a:t>
            </a:r>
            <a:r>
              <a:rPr sz="2350" spc="-15" dirty="0">
                <a:solidFill>
                  <a:srgbClr val="FFFFFF"/>
                </a:solidFill>
                <a:latin typeface="Arial MT"/>
                <a:cs typeface="Arial MT"/>
              </a:rPr>
              <a:t>Verde </a:t>
            </a:r>
            <a:r>
              <a:rPr sz="2350" spc="-35" dirty="0">
                <a:solidFill>
                  <a:srgbClr val="FFFFFF"/>
                </a:solidFill>
                <a:latin typeface="Arial MT"/>
                <a:cs typeface="Arial MT"/>
              </a:rPr>
              <a:t>Torino </a:t>
            </a:r>
            <a:r>
              <a:rPr sz="2350" spc="-6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partecipano attivamente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in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forma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totalmente volontaria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alle</a:t>
            </a:r>
            <a:r>
              <a:rPr sz="23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attività dell’associazione.</a:t>
            </a:r>
            <a:endParaRPr sz="2350" dirty="0">
              <a:latin typeface="Arial MT"/>
              <a:cs typeface="Arial MT"/>
            </a:endParaRPr>
          </a:p>
          <a:p>
            <a:pPr marL="12700" marR="5080">
              <a:lnSpc>
                <a:spcPct val="101299"/>
              </a:lnSpc>
            </a:pP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I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volontari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sono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impegnati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principalmente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nei servizi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di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 trasporto dei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pazienti, in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 emergenza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o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ordinari,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in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attività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diverse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come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 promozione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dell’ente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o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i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servizi </a:t>
            </a:r>
            <a:r>
              <a:rPr sz="2350" spc="-6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amministrativi</a:t>
            </a:r>
            <a:r>
              <a:rPr sz="23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3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logistici.</a:t>
            </a:r>
            <a:endParaRPr sz="2350" dirty="0">
              <a:latin typeface="Arial MT"/>
              <a:cs typeface="Arial MT"/>
            </a:endParaRPr>
          </a:p>
          <a:p>
            <a:pPr marL="12700" marR="21590">
              <a:lnSpc>
                <a:spcPct val="101299"/>
              </a:lnSpc>
            </a:pP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oltre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10 anni Croce </a:t>
            </a:r>
            <a:r>
              <a:rPr sz="2350" spc="-15" dirty="0">
                <a:solidFill>
                  <a:srgbClr val="FFFFFF"/>
                </a:solidFill>
                <a:latin typeface="Arial MT"/>
                <a:cs typeface="Arial MT"/>
              </a:rPr>
              <a:t>Verde </a:t>
            </a:r>
            <a:r>
              <a:rPr sz="23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-35" dirty="0">
                <a:solidFill>
                  <a:srgbClr val="FFFFFF"/>
                </a:solidFill>
                <a:latin typeface="Arial MT"/>
                <a:cs typeface="Arial MT"/>
              </a:rPr>
              <a:t>Torino</a:t>
            </a:r>
            <a:r>
              <a:rPr sz="23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valorizza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dirty="0">
                <a:solidFill>
                  <a:srgbClr val="FFFFFF"/>
                </a:solidFill>
                <a:latin typeface="Arial MT"/>
                <a:cs typeface="Arial MT"/>
              </a:rPr>
              <a:t>il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 lavoro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 benevolo dei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propri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soci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 convertendo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in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risorse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economiche </a:t>
            </a:r>
            <a:r>
              <a:rPr sz="2350" dirty="0">
                <a:solidFill>
                  <a:srgbClr val="FFFFFF"/>
                </a:solidFill>
                <a:latin typeface="Arial MT"/>
                <a:cs typeface="Arial MT"/>
              </a:rPr>
              <a:t>il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tempo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dedicato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alle attività.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Nel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corso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del 202</a:t>
            </a:r>
            <a:r>
              <a:rPr lang="it-IT" sz="2350" spc="1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-6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le</a:t>
            </a:r>
            <a:r>
              <a:rPr sz="23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ore</a:t>
            </a:r>
            <a:r>
              <a:rPr sz="23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impegnate</a:t>
            </a:r>
            <a:r>
              <a:rPr sz="2350" spc="5" dirty="0">
                <a:solidFill>
                  <a:srgbClr val="FFFFFF"/>
                </a:solidFill>
                <a:latin typeface="Arial MT"/>
                <a:cs typeface="Arial MT"/>
              </a:rPr>
              <a:t> dai</a:t>
            </a:r>
            <a:endParaRPr sz="23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volontari</a:t>
            </a:r>
            <a:r>
              <a:rPr sz="23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15" dirty="0">
                <a:solidFill>
                  <a:srgbClr val="FFFFFF"/>
                </a:solidFill>
                <a:latin typeface="Arial MT"/>
                <a:cs typeface="Arial MT"/>
              </a:rPr>
              <a:t>sono</a:t>
            </a:r>
            <a:r>
              <a:rPr sz="23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5" dirty="0" err="1">
                <a:solidFill>
                  <a:srgbClr val="FFFFFF"/>
                </a:solidFill>
                <a:latin typeface="Arial MT"/>
                <a:cs typeface="Arial MT"/>
              </a:rPr>
              <a:t>oltre</a:t>
            </a:r>
            <a:r>
              <a:rPr sz="23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lang="it-IT" sz="2350" spc="10" dirty="0">
                <a:solidFill>
                  <a:srgbClr val="FFFFFF"/>
                </a:solidFill>
                <a:latin typeface="Arial MT"/>
                <a:cs typeface="Arial MT"/>
              </a:rPr>
              <a:t>30</a:t>
            </a:r>
            <a:r>
              <a:rPr sz="2350" spc="1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r>
              <a:rPr lang="it-IT" sz="2350" spc="10" dirty="0">
                <a:solidFill>
                  <a:srgbClr val="FFFFFF"/>
                </a:solidFill>
                <a:latin typeface="Arial MT"/>
                <a:cs typeface="Arial MT"/>
              </a:rPr>
              <a:t>000.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1204</Words>
  <Application>Microsoft Office PowerPoint</Application>
  <PresentationFormat>Personalizzato</PresentationFormat>
  <Paragraphs>81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Arial MT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Le attività sono riconducibili alle seguenti tipologie:</vt:lpstr>
      <vt:lpstr>Assistenza sanitaria</vt:lpstr>
      <vt:lpstr>Struttura della Croce Verde Torino Odv</vt:lpstr>
      <vt:lpstr>Presentazione standard di PowerPoint</vt:lpstr>
      <vt:lpstr>Automezzi  in dotazione</vt:lpstr>
      <vt:lpstr>Presentazione standard di PowerPoint</vt:lpstr>
      <vt:lpstr>Ultime attività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enzo</dc:creator>
  <cp:lastModifiedBy>VINCENZO SCIORTINO</cp:lastModifiedBy>
  <cp:revision>8</cp:revision>
  <dcterms:created xsi:type="dcterms:W3CDTF">2023-05-22T08:28:41Z</dcterms:created>
  <dcterms:modified xsi:type="dcterms:W3CDTF">2024-07-13T06:59:53Z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2023-05-22T00:00:00Z</vt:filetime>
  </property>
  <property fmtid="{D5CDD505-2E9C-101B-9397-08002B2CF9AE}" pid="3" name="Creator">
    <vt:lpwstr>Samsung Electronics</vt:lpwstr>
  </property>
  <property fmtid="{D5CDD505-2E9C-101B-9397-08002B2CF9AE}" pid="4" name="LastSaved">
    <vt:filetime>2023-05-22T00:00:00Z</vt:filetime>
  </property>
</Properties>
</file>